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presProps" Target="presProps.xml"/>
  <Relationship Id="rId102" Type="http://schemas.openxmlformats.org/officeDocument/2006/relationships/viewProps" Target="viewProps.xml"/>
  <Relationship Id="rId10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ீரியருக்கும் இஸ்ரவேலருக்கும் மூன்று வருஷம் யுத்தமில்லாமலிருந்த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ூன்றாம் வருஷத்திலே யூதாவின் ராஜாவாகிய யோசபாத் இஸ்ரவேலின் ராஜாவினிடத்திற்குப் போயிருக்கும் போ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ின் ராஜா தன் ஊழியக்காரரை நோக்கி: கீலேயாத்திலுள்ள ராமோத் நம்முடையதென்று அறியீர்களா? நாம் அதைச் சீரியா ராஜாவின் கையிலிருந்து பிடித்துக்கொள்ளாமல், சும்மாயிருப்பானேன் என்று சொல்லி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ின் ராஜா தன் ஊழியக்காரரை நோக்கி: கீலேயாத்திலுள்ள ராமோத் நம்முடையதென்று அறியீர்களா? நாம் அதைச் சீரியா ராஜாவின் கையிலிருந்து பிடித்துக்கொள்ளாமல், சும்மாயிருப்பானேன் என்று சொல்லி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சபாத்தை நோக்கி: கீலேயாத்திலுள்ள ராமோத்தின்மேல் யுத்தம்பண்ண என்னோடேகூட வருகிறீரா என்று கேட்டான். யோசபாத் இஸ்ரவேலின் ராஜாவை நோக்கி: நான்தான் நீர், என்னுடைய ஜனங்கள் உம்முடைய ஜனங்கள், என்னுடைய குதிரைகள் உம்முடைய குதிரைகள்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சபாத்தை நோக்கி: கீலேயாத்திலுள்ள ராமோத்தின்மேல் யுத்தம்பண்ண என்னோடேகூட வருகிறீரா என்று கேட்டான். யோசபாத் இஸ்ரவேலின் ராஜாவை நோக்கி: நான்தான் நீர், என்னுடைய ஜனங்கள் உம்முடைய ஜனங்கள், என்னுடைய குதிரைகள் உம்முடைய குதிரைகள்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னும் யோசபாத் இஸ்ரவேலின் ராஜாவைப் பார்த்து: கர்த்தருடைய வார்த்தையை இன்றைக்கு விசாரித்து அறியும்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இஸ்ரவேலின் ராஜா ஏறக்குறைய நானூறு தீர்க்கதரிசிகளைக் கூடிவரச்செய்து: நான் கீலேயாத்திலுள்ள ராமோத்தின்மேல் யுத்தம்பண்ணப்போகலாமா, போகலாகாதா என்று அவர்களைக் கேட்டதற்கு; அவர்கள், போம், ஆண்டவர் ராஜாவின் கையில் ஒப்புக்கொடுப்பார் என்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இஸ்ரவேலின் ராஜா ஏறக்குறைய நானூறு தீர்க்கதரிசிகளைக் கூடிவரச்செய்து: நான் கீலேயாத்திலுள்ள ராமோத்தின்மேல் யுத்தம்பண்ணப்போகலாமா, போகலாகாதா என்று அவர்களைக் கேட்டதற்கு; அவர்கள், போம், ஆண்டவர் ராஜாவின் கையில் ஒப்புக்கொடுப்பார் என்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ன்பு யோசபாத்: நாம் விசாரித்து அறிகிறதற்கு இவர்களையல்லாமல் கர்த்தருடைய தீர்க்கதரிசி வேறே யாராகிலும் இங்கே இல்லையா என்று கேட்ட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ன்பு யோசபாத்: நாம் விசாரித்து அறிகிறதற்கு இவர்களையல்லாமல் கர்த்தருடைய தீர்க்கதரிசி வேறே யாராகிலும் இங்கே இல்லையா என்று கேட்ட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இஸ்ரவேலின் ராஜா, யோசபாத்தை நோக்கி: கர்த்தரிடத்தில் விசாரித்து அறிகிறதற்கு இம்லாவின் குமாரனாகிய மிகாயா என்னும் இன்னும் ஒருவன் இருக்கிறான்; ஆனாலும் நான் அவனைப் பகைக்கிறேன்; அவன் என்னைக் குறித்து நன்மையாக அல்ல, தீமையாகவே தீர்க்கதரிசனஞ்சொல்லுகிறவன் என்றான். அதற்கு யோசபாத், ராஜாவே, அப்படிச் சொல்லவேண்டாம்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இஸ்ரவேலின் ராஜா, யோசபாத்தை நோக்கி: கர்த்தரிடத்தில் விசாரித்து அறிகிறதற்கு இம்லாவின் குமாரனாகிய மிகாயா என்னும் இன்னும் ஒருவன் இருக்கிறான்; ஆனாலும் நான் அவனைப் பகைக்கிறேன்; அவன் என்னைக் குறித்து நன்மையாக அல்ல, தீமையாகவே தீர்க்கதரிசனஞ்சொல்லுகிறவன் என்றான். அதற்கு யோசபாத், ராஜாவே, அப்படிச் சொல்லவேண்டாம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இஸ்ரவேலின் ராஜா, யோசபாத்தை நோக்கி: கர்த்தரிடத்தில் விசாரித்து அறிகிறதற்கு இம்லாவின் குமாரனாகிய மிகாயா என்னும் இன்னும் ஒருவன் இருக்கிறான்; ஆனாலும் நான் அவனைப் பகைக்கிறேன்; அவன் என்னைக் குறித்து நன்மையாக அல்ல, தீமையாகவே தீர்க்கதரிசனஞ்சொல்லுகிறவன் என்றான். அதற்கு யோசபாத், ராஜாவே, அப்படிச் சொல்லவேண்டாம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இஸ்ரவேலின் ராஜா பிரதானிகளில் ஒருவனைக் கூப்பிட்டு: இம்லாவின் குமாரனாகிய மிகாயாவைச் சீக்கிரமாய் அழைத்துவா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இஸ்ரவேலின் ராஜா பிரதானிகளில் ஒருவனைக் கூப்பிட்டு: இம்லாவின் குமாரனாகிய மிகாயாவைச் சீக்கிரமாய் அழைத்துவா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ஸ்ரவேலின் ராஜாவும், யூதாவின் ராஜாவாகிய யோசபாத்தும், சமாரியாவின் ஒலிமுகவாசலுக்கு முன்னிருக்கும் விசாலத்திலே ராஜவஸ்திரம் தரித்துக்கொண்டவர்களாய், அவரவர் தம்தம் சிங்காசனத்தில் உட்கார்ந்திருந்தார்கள்; சகல தீர்க்கதரிசிகளும் அவர்களுக்கு முன்பாகத் தீர்க்கதரிசிகளும் அவர்களுக்கு முன்பாகத் தீர்க்கதரிசனஞ்சொன்ன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ஸ்ரவேலின் ராஜாவும், யூதாவின் ராஜாவாகிய யோசபாத்தும், சமாரியாவின் ஒலிமுகவாசலுக்கு முன்னிருக்கும் விசாலத்திலே ராஜவஸ்திரம் தரித்துக்கொண்டவர்களாய், அவரவர் தம்தம் சிங்காசனத்தில் உட்கார்ந்திருந்தார்கள்; சகல தீர்க்கதரிசிகளும் அவர்களுக்கு முன்பாகத் தீர்க்கதரிசிகளும் அவர்களுக்கு முன்பாகத் தீர்க்கதரிசனஞ்சொன்ன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ேனானாவின் குமாரனாகிய சிதேக்கியா தனக்கு இருப்புக்கொம்புகளை உண்டாக்கி, இவைகளால் நீர் சீரியரை முட்டி நிர்மூலமாக்கிப் போடுவீர் என்று கர்த்தர் சொல்லுகிறார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ேனானாவின் குமாரனாகிய சிதேக்கியா தனக்கு இருப்புக்கொம்புகளை உண்டாக்கி, இவைகளால் நீர் சீரியரை முட்டி நிர்மூலமாக்கிப் போடுவீர் என்று கர்த்தர் சொல்லுகிறார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ல தீர்க்கதரிசிகளும் அதற்கு இசைவாகத் தீர்க்கதரிசனம் சொல்லி, கீலேயாத்திலுள்ள ராமோத்துக்குப்போம், உமக்கு வாய்க்கும்; கர்த்தர் அதை ராஜாவின் கையில் ஒப்புக்கொடுப்பார் என்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ல தீர்க்கதரிசிகளும் அதற்கு இசைவாகத் தீர்க்கதரிசனம் சொல்லி, கீலேயாத்திலுள்ள ராமோத்துக்குப்போம், உமக்கு வாய்க்கும்; கர்த்தர் அதை ராஜாவின் கையில் ஒப்புக்கொடுப்பார் என்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ிகாயாவை அழைக்கப்போன ஆள் அவனுடன் பேசி: இதோ, தீர்க்கதரிசிகளுடைய வார்த்தைகள் ஏகவாக்காய் ராஜாவுக்கு நன்மையாயிருக்கிறது; உம்முடைய வார்த்தையும் அவர்களில் ஒருவர் வார்த்தையைப்போல இருக்கும்படி நன்மையாகச் சொல்லும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ிகாயாவை அழைக்கப்போன ஆள் அவனுடன் பேசி: இதோ, தீர்க்கதரிசிகளுடைய வார்த்தைகள் ஏகவாக்காய் ராஜாவுக்கு நன்மையாயிருக்கிறது; உம்முடைய வார்த்தையும் அவர்களில் ஒருவர் வார்த்தையைப்போல இருக்கும்படி நன்மையாகச் சொல்லும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 மிகாயா: கர்த்தர் என்னிடத்தில் சொல்வதையே சொல்லுவேன் என்று கர்த்தருடைய ஜீவனைக்கொண்டு சொல்லுகிறேன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ராஜாவினிடத்தில் வந்தபோது, ராஜா அவனைப் பார்த்து: மிகாயாவே, நாங்கள் கீலேயாத்திலுள்ள ராமோத்தின்மேல் யுத்தம்பண்ணப்போகலாமா, போகலாகாதா என்று கேட்டான். அதற்கு அவன்: "போம், உமக்கு வாய்க்கும்; கர்த்தர் அதை ராஜாவின்கையில் ஒப்புக்கொடுப்பார்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ராஜாவினிடத்தில் வந்தபோது, ராஜா அவனைப் பார்த்து: மிகாயாவே, நாங்கள் கீலேயாத்திலுள்ள ராமோத்தின்மேல் யுத்தம்பண்ணப்போகலாமா, போகலாகாதா என்று கேட்டான். அதற்கு அவன்: "போம், உமக்கு வாய்க்கும்; கர்த்தர் அதை ராஜாவின்கையில் ஒப்புக்கொடுப்பார்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ராஜாவினிடத்தில் வந்தபோது, ராஜா அவனைப் பார்த்து: மிகாயாவே, நாங்கள் கீலேயாத்திலுள்ள ராமோத்தின்மேல் யுத்தம்பண்ணப்போகலாமா, போகலாகாதா என்று கேட்டான். அதற்கு அவன்: "போம், உமக்கு வாய்க்கும்; கர்த்தர் அதை ராஜாவின்கையில் ஒப்புக்கொடுப்பார்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ராஜா அவனைப் பார்த்து: நீ கர்த்தருடைய நாமத்திலே உண்மையை அல்லாமல் வேறொன்றையும் என்னிடத்தில் சொல்லாதபடிக்கு, நான் எத்தனைதரம் உன்னை ஆணையிடுவிக்கவேண்டும் என்று சொன்ன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ராஜா அவனைப் பார்த்து: நீ கர்த்தருடைய நாமத்திலே உண்மையை அல்லாமல் வேறொன்றையும் என்னிடத்தில் சொல்லாதபடிக்கு, நான் எத்தனைதரம் உன்னை ஆணையிடுவிக்கவேண்டும் என்று சொன்ன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வன்: இஸ்ரவேலரெல்லாரும் மேய்ப்பன் இல்லாத ஆடுகளைப்போல மலைகளிலே சிதறப்பட்டதைக் கண்டேன்; அப்பொழுது கர்த்தர்: இவர்களுக்கு எஜமான் இல்லை; அவரவர் தம் தம் வீட்டிற்குச் சமாதானத்தோடே திரும்பக்கடவர்கள் என்றார் என்று சொன்ன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வன்: இஸ்ரவேலரெல்லாரும் மேய்ப்பன் இல்லாத ஆடுகளைப்போல மலைகளிலே சிதறப்பட்டதைக் கண்டேன்; அப்பொழுது கர்த்தர்: இவர்களுக்கு எஜமான் இல்லை; அவரவர் தம் தம் வீட்டிற்குச் சமாதானத்தோடே திரும்பக்கடவர்கள் என்றார் என்று சொன்ன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இஸ்ரவேலின் ராஜா யோசபாத்தை நோக்கி: இவன் என்னை குறித்து நன்மையாக அல்ல, தீமையாகவே தீர்க்கதரிசனம் சொல்லுகிறவன் என்று நான் உம்மோடே சொல்லவில்லையா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இஸ்ரவேலின் ராஜா யோசபாத்தை நோக்கி: இவன் என்னை குறித்து நன்மையாக அல்ல, தீமையாகவே தீர்க்கதரிசனம் சொல்லுகிறவன் என்று நான் உம்மோடே சொல்லவில்லையா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அவன் சொன்னது: கர்த்தருடைய வார்த்தையைக் கேளும்; கர்த்தர் தம்முடைய சிங்காசனத்தின் மேல் வீற்றிருக்கிறதையும், பரமசேனையெல்லாம் அவரிடம் அவர் வலதுபக்கத்திலும் அவர் இடதுபக்கத்திலும் நிற்கிறதையும் கண்ட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அவன் சொன்னது: கர்த்தருடைய வார்த்தையைக் கேளும்; கர்த்தர் தம்முடைய சிங்காசனத்தின் மேல் வீற்றிருக்கிறதையும், பரமசேனையெல்லாம் அவரிடம் அவர் வலதுபக்கத்திலும் அவர் இடதுபக்கத்திலும் நிற்கிறதையும் கண்ட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கர்த்தர்: ஆகாப் போய், கீலேயாத்திலுள்ள ராமோத்தில் விழும்படிக்கு, அவனுக்குப் போதனை செய்கிறவன் யார் என்று கேட்டதற்கு, ஒருவன் இப்படியும் ஒருவன் அப்படியும் சொன்ன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கர்த்தர்: ஆகாப் போய், கீலேயாத்திலுள்ள ராமோத்தில் விழும்படிக்கு, அவனுக்குப் போதனை செய்கிறவன் யார் என்று கேட்டதற்கு, ஒருவன் இப்படியும் ஒருவன் அப்படியும் சொன்ன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ஒரு ஆவி புறப்பட்டு வந்து, கர்த்தருக்கு முன்பாக நின்று: நான் அவனுக்குப் போதனை செய்வேன் என்ற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ஒரு ஆவி புறப்பட்டு வந்து, கர்த்தருக்கு முன்பாக நின்று: நான் அவனுக்குப் போதனை செய்வேன் என்ற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தினால் என்று கர்த்தர் அதைக் கேட்டார். அப்பொழுது அது: நான் போய், அவனுடைய தீர்க்கதரிசிகள் எல்லாரின் வாயிலும் பொய்யின் ஆவியாய் இருப்பேன் என்றது. அதற்கு அவர்: நீ அவனுக்குப் போதனைசெய்து அப்படி நடக்கப்பண்ணுவாய்; போய் அப்படிச் செய் என்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தினால் என்று கர்த்தர் அதைக் கேட்டார். அப்பொழுது அது: நான் போய், அவனுடைய தீர்க்கதரிசிகள் எல்லாரின் வாயிலும் பொய்யின் ஆவியாய் இருப்பேன் என்றது. அதற்கு அவர்: நீ அவனுக்குப் போதனைசெய்து அப்படி நடக்கப்பண்ணுவாய்; போய் அப்படிச் செய் என்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தலால் கர்த்தர் பொய்யின் ஆவியை இந்த உம்முடைய தீர்க்கதரிசிகளாகிய இவர்கள் எல்லாருடைய வாயிலும் கட்டளையிட்டார்; கர்த்தர் உம்மைக் குறித்துத் தீமையாகச் சொன்னார் என்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கேனானாவின் குமாரனாகிய சிதேக்கியா கிட்டேவந்து, மிகாயாவைக் கன்னத்தில் அடித்து, கர்த்தருடைய ஆவி எந்தவழியாய் என்னைவிட்டு உன்னோடே பேசும்படி வந்தது என்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கேனானாவின் குமாரனாகிய சிதேக்கியா கிட்டேவந்து, மிகாயாவைக் கன்னத்தில் அடித்து, கர்த்தருடைய ஆவி எந்தவழியாய் என்னைவிட்டு உன்னோடே பேசும்படி வந்தது என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ற்கு மிகாயா: நீ ஒளித்துக்கொள்ள உள்ளறையிலே பதுங்கும் அந்நாளிலே அதைக் காண்பாய் என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ற்கு மிகாயா: நீ ஒளித்துக்கொள்ள உள்ளறையிலே பதுங்கும் அந்நாளிலே அதைக் காண்பாய் என்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இஸ்ரவேலின் ராஜா: மிகாயாவைப் பிடித்து, அவனைப் பட்டணத்துத் தலைவனாகிய ஆமோனிடத்திற்கும், ராஜாவின் குமாரனாகிய யோவாசிடத்திற்கும் திரும்பக் கொண்டு போய்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இஸ்ரவேலின் ராஜா: மிகாயாவைப் பிடித்து, அவனைப் பட்டணத்துத் தலைவனாகிய ஆமோனிடத்திற்கும், ராஜாவின் குமாரனாகிய யோவாசிடத்திற்கும் திரும்பக் கொண்டு போய்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வனைச் சிறைச்சாலையிலே வைத்து, நான் சமாதானத்தோடே வருமளவும், இவனுக்கு இடுக்கத்தின் அப்பத்தையும் இடுக்கத்தின் தண்ணீரையும் சாப்பிடக்கொடுங்கள் என்று ராஜா சொன்னார் என்று சொல்லுங்கள் என்ற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வனைச் சிறைச்சாலையிலே வைத்து, நான் சமாதானத்தோடே வருமளவும், இவனுக்கு இடுக்கத்தின் அப்பத்தையும் இடுக்கத்தின் தண்ணீரையும் சாப்பிடக்கொடுங்கள் என்று ராஜா சொன்னார் என்று சொல்லுங்கள் என்ற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மிகாயா: நீர் சமாதானத்தோடே திரும்பிவருகிறது உண்டானால், கர்த்தர் என்னைக் கொண்டு பேசினதில்லை என்று சொல்லி; ஜனங்களே, நீங்கள் எல்லாரும் இதைக் கேளுங்கள் என்ற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மிகாயா: நீர் சமாதானத்தோடே திரும்பிவருகிறது உண்டானால், கர்த்தர் என்னைக் கொண்டு பேசினதில்லை என்று சொல்லி; ஜனங்களே, நீங்கள் எல்லாரும் இதைக் கேளுங்கள் என்ற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ின்பு இஸ்ரவேலின் ராஜாவும், யூதாவின் ராஜாவாகிய யோசபாத்தும் கீலேயாத்திலுள்ள ராமோத்துக்குப் போன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ஸ்ரவேலின் ராஜா யோசபாத்தை நோக்கி: நான் வேஷம்மாறி யுத்தத்தில் பிரவேசிப்பேன்; நீரோ ராஜவஸ்திரம் தரித்திரும் என்று சொல்லி, இஸ்ரவேலின் ராஜா வேஷம்மாறி, யுத்தத்தில் பிரவேசித்த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ஸ்ரவேலின் ராஜா யோசபாத்தை நோக்கி: நான் வேஷம்மாறி யுத்தத்தில் பிரவேசிப்பேன்; நீரோ ராஜவஸ்திரம் தரித்திரும் என்று சொல்லி, இஸ்ரவேலின் ராஜா வேஷம்மாறி, யுத்தத்தில் பிரவேசித்த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ீரியாவின் ராஜா தனக்கு இருக்கிற இரதங்களின் முப்பத்திரண்டு தலைவரையும் நோக்கி: நீங்கள் சிறியவரோடும் பெரியவரோடும் யுத்தம்பண்ணாமல் இஸ்ரவேலின் ராஜா ஒருவனோடேமாத்திரம் யுத்தம்பண்ணுங்கள் என்று கட்டளையிட்டிருந்த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ீரியாவின் ராஜா தனக்கு இருக்கிற இரதங்களின் முப்பத்திரண்டு தலைவரையும் நோக்கி: நீங்கள் சிறியவரோடும் பெரியவரோடும் யுத்தம்பண்ணாமல் இஸ்ரவேலின் ராஜா ஒருவனோடேமாத்திரம் யுத்தம்பண்ணுங்கள் என்று கட்டளையிட்டிருந்த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தலால் இரதங்களின் தலைவர் யோசபாத்தைக் காண்கையில், இவன் தான் இஸ்ரவேலின் ராஜா என்று சொல்லி யுத்தம்பண்ண அவனுக்கு நேராகச் சாய்ந்துவந்தார்கள்; அப்பொழுது யோசபாத் கூக்குரலிட்ட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தலால் இரதங்களின் தலைவர் யோசபாத்தைக் காண்கையில், இவன் தான் இஸ்ரவேலின் ராஜா என்று சொல்லி யுத்தம்பண்ண அவனுக்கு நேராகச் சாய்ந்துவந்தார்கள்; அப்பொழுது யோசபாத் கூக்குரலிட்ட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வன் இஸ்ரவேலின் ராஜா அல்ல என்று இரதங்களின் தலைவர் கண்டு அவனைவிட்டு, விலகிப்போன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ஒருவன் நினையாமல் வில்லை நாணேற்றி எய்தான்; அது இஸ்ரவேலின் ராஜாவினுடைய கவசத்தின் சந்துகளுக்குள் பட்டது; அப்பொழுது அவன் தன் சாரதியைப் பார்த்து: நீ திருப்பி என்னை இராணுவத்துக்கப்பால் கொண்டுபோ; எனக்குக் காயம்பட்டது என்ற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ஒருவன் நினையாமல் வில்லை நாணேற்றி எய்தான்; அது இஸ்ரவேலின் ராஜாவினுடைய கவசத்தின் சந்துகளுக்குள் பட்டது; அப்பொழுது அவன் தன் சாரதியைப் பார்த்து: நீ திருப்பி என்னை இராணுவத்துக்கப்பால் கொண்டுபோ; எனக்குக் காயம்பட்டது என்ற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ன்றையதினம் யுத்தம் அதிகரித்தது; ராஜாவைச் சீரியருக்கு எதிராக இரதத்தில் நிறுத்திவைத்தார்கள்; சாயங்காலத்திலே அவன் இறந்துபோனான்; காயத்தின் இரத்தம் இரதத்தின் தட்டிலே வடிந்தது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ன்றையதினம் யுத்தம் அதிகரித்தது; ராஜாவைச் சீரியருக்கு எதிராக இரதத்தில் நிறுத்திவைத்தார்கள்; சாயங்காலத்திலே அவன் இறந்துபோனான்; காயத்தின் இரத்தம் இரதத்தின் தட்டிலே வடிந்தது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ொழுதுபோகும்போது அவரவர் தம்தம் பட்டணத்திற்கும், அவரவர் தம் தம் தேசத்திற்கும் போகலாம் என்று இராணுவத்தில் பறைசாற்றப்பட்டது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ப்படியே ராஜா இறந்தபின்பு, சமாரியாவுக்குக் கொண்டுவரப்பட்டான்; ராஜாவைச் சமாரியாவில் அடக்கம் பண்ணினார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ந்த இரதத்தையும் அவனுடைய கவசத்தையும் சமாரியாவின் குளத்திலே கழுவுகிறபோது, கர்த்தர் சொல்லியிருந்த வார்த்தையின்படியே, நாய்கள் அவன் இரத்தத்தை நக்கினது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ந்த இரதத்தையும் அவனுடைய கவசத்தையும் சமாரியாவின் குளத்திலே கழுவுகிறபோது, கர்த்தர் சொல்லியிருந்த வார்த்தையின்படியே, நாய்கள் அவன் இரத்தத்தை நக்கினது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காபின் மற்ற வர்த்தமானங்களும், அவன் செய்தவை யாவும், அவன் கட்டின தந்த அரமனையின் வரலாறும், அவன் கட்டின எல்லாப் பட்டணங்களின் வரலாறும்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காபின் மற்ற வர்த்தமானங்களும், அவன் செய்தவை யாவும், அவன் கட்டின தந்த அரமனையின் வரலாறும், அவன் கட்டின எல்லாப் பட்டணங்களின் வரலாறும்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ஆகாபின் மற்ற வர்த்தமானங்களும், அவன் செய்தவை யாவும், அவன் கட்டின தந்த அரமனையின் வரலாறும், அவன் கட்டின எல்லாப் பட்டணங்களின் வரலாறும் இஸ்ரவேல்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ஆகாப் தன் பிதாக்களோடே நித்திரையடைந்தபின், அவன் குமாரனாகிய அகசியா அவன் ஸ்தலத்தில் ராஜாவானா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ஆசாவின் குமாரனாகிய யோசபாத் இஸ்ரவேலின் ராஜாவாகிய ஆகாபின் நாலாம் வருஷத்தில் யூதாவின்மேல் ராஜாவானா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ஆசாவின் குமாரனாகிய யோசபாத் இஸ்ரவேலின் ராஜாவாகிய ஆகாபின் நாலாம் வருஷத்தில் யூதாவின்மேல் ராஜாவானான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யோசபாத் ராஜாவாகிறபோது முப்பத்தைந்து வயதாயிருந்து, இருபத்தைந்து வருஷம் எருசலேமில் ராஜ்யபாரம்பண்ணினான்; சில்கியின் குமாரத்தியாகிய அவனுடைய தாயின் பேர் அசுபாள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யோசபாத் ராஜாவாகிறபோது முப்பத்தைந்து வயதாயிருந்து, இருபத்தைந்து வருஷம் எருசலேமில் ராஜ்யபாரம்பண்ணினான்; சில்கியின் குமாரத்தியாகிய அவனுடைய தாயின் பேர் அசுபாள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வன் தன் தகப்பனாகிய ஆசாவின் வழிகளிலெல்லாம் நடந்தான்; அவன் அதை விட்டு விலகாமல் கர்த்தரின் பார்வைக்குச் செம்மையானதைச் செய்தான்; ஆகிலும் மேடைகள் தகர்க்கப்படவில்லை; ஜனங்கள் இன்னும் மேடைகளின்மேல் பலியிட்டுத் தூபங்காட்டிவந்தார்கள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வன் தன் தகப்பனாகிய ஆசாவின் வழிகளிலெல்லாம் நடந்தான்; அவன் அதை விட்டு விலகாமல் கர்த்தரின் பார்வைக்குச் செம்மையானதைச் செய்தான்; ஆகிலும் மேடைகள் தகர்க்கப்படவில்லை; ஜனங்கள் இன்னும் மேடைகளின்மேல் பலியிட்டுத் தூபங்காட்டிவந்தார்கள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வன் தன் தகப்பனாகிய ஆசாவின் வழிகளிலெல்லாம் நடந்தான்; அவன் அதை விட்டு விலகாமல் கர்த்தரின் பார்வைக்குச் செம்மையானதைச் செய்தான்; ஆகிலும் மேடைகள் தகர்க்கப்படவில்லை; ஜனங்கள் இன்னும் மேடைகளின்மேல் பலியிட்டுத் தூபங்காட்டிவந்தார்கள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யோசபாத் இஸ்ரவேலின் ராஜாவோடே சமாதானமாயிருந்தான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யோசபாத்தின் மற்ற வர்த்தமானங்களும், அவன் காட்டிய வல்லமையும், அவன் பண்ணின யுத்தமும், யூதாவுடைய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யோசபாத்தின் மற்ற வர்த்தமானங்களும், அவன் காட்டிய வல்லமையும், அவன் பண்ணின யுத்தமும், யூதாவுடைய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தன் தகப்பனாகிய ஆசாவின் நாட்களில் மீதியாய் விட்டிருந்த இலச்சையான புணர்ச்சிக்காரரையும் அவன் தேசத்திலிருந்து அற்றுப்போகப்பண்ணினான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அப்பொழுது ஏதோமில் ராஜா இல்லை; பிரதிராஜா ஒருவன் இருந்தான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பொன்னுக்காக ஓப்பீருக்குப் போகும்படி, யோசபாத் தர்ஷீஸ் கப்பல்களைச் செய்தான்; ஆனால் அவைகள் போகவில்லை; அவைகள் எசியோன்கேபேரிலே உடைந்துபோயின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பொன்னுக்காக ஓப்பீருக்குப் போகும்படி, யோசபாத் தர்ஷீஸ் கப்பல்களைச் செய்தான்; ஆனால் அவைகள் போகவில்லை; அவைகள் எசியோன்கேபேரிலே உடைந்துபோயின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ப்பொழுது ஆகாபின் குமாரனாகிய அகசியா யோசபாத்தை நோக்கி: என் வேலைக்காரர் உம்முடைய வேலைக்காரரோடுங்கூடக் கப்பல்களிலே போகட்டும் என்றான்; அதற்கு யோசபாத் சம்மதிக்கவில்லை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அப்பொழுது ஆகாபின் குமாரனாகிய அகசியா யோசபாத்தை நோக்கி: என் வேலைக்காரர் உம்முடைய வேலைக்காரரோடுங்கூடக் கப்பல்களிலே போகட்டும் என்றான்; அதற்கு யோசபாத் சம்மதிக்கவில்லை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யோசபாத் தன் பிதாக்களோடே நித்திரையடைந்து, தாவீதின் நகரத்திலே தன் பிதாக்களோடே அடக்கம்பண்ணப்பட்டான்; அவன் குமாரனாகிய யோராம் அவன் ஸ்தானத்தில் ராஜாவானான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யோசபாத் தன் பிதாக்களோடே நித்திரையடைந்து, தாவீதின் நகரத்திலே தன் பிதாக்களோடே அடக்கம்பண்ணப்பட்டான்; அவன் குமாரனாகிய யோராம் அவன் ஸ்தானத்தில் ராஜாவானான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ஆகாபின் குமாரனாகிய அகசியா யூதாவின் ராஜாவாகிய யோசபாத்தின் பதினேழாம் வருஷத்திலே சமாரியாவில் ராஜாவாகி, இஸ்ரவேலின்மேல் இரண்டு வருஷம் ராஜ்யபாரம்பண்ணி,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ஆகாபின் குமாரனாகிய அகசியா யூதாவின் ராஜாவாகிய யோசபாத்தின் பதினேழாம் வருஷத்திலே சமாரியாவில் ராஜாவாகி, இஸ்ரவேலின்மேல் இரண்டு வருஷம் ராஜ்யபாரம்பண்ணி,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கர்த்தரின் பார்வைக்குப் பொல்லாப்பானதைச் செய்து, தன் தகப்பன் வழியிலும், தன் தாயின் வழியிலும், இஸ்ரவேலைப் பாவஞ்செய்யப்பண்ணின நேபாத்தின் குமாரன் யெரொபெயாமின் வழியிலும் நடந்து,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கர்த்தரின் பார்வைக்குப் பொல்லாப்பானதைச் செய்து, தன் தகப்பன் வழியிலும், தன் தாயின் வழியிலும், இஸ்ரவேலைப் பாவஞ்செய்யப்பண்ணின நேபாத்தின் குமாரன் யெரொபெயாமின் வழியிலும் நடந்து,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பாகாலைச் சேவித்து, அவனைப் பணிந்துகொண்டு, தன் தகப்பன் செய்தபடியெல்லாம் இஸ்ரவேலின் தேவனாகிய கர்த்தருக்குக் கோபமுண்டாக்கினான்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பாகாலைச் சேவித்து, அவனைப் பணிந்துகொண்டு, தன் தகப்பன் செய்தபடியெல்லாம் இஸ்ரவேலின் தேவனாகிய கர்த்தருக்குக் கோபமுண்டாக்கி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686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సిరియనులును ఇశ్రాయేలువారును మూడు సంవత్సర ములు ఒకరితో ఒకరు యుద్ధము జరిగింపక మా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మూడవ సంవత్సరమందు యూదారాజైన యెహోషాపాతు బయలుదేరి ఇశ్రాయేలురాజునొద్దకు రా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ఇశ్రాయేలురాజు తన సేవకులను పిలిపించిరామోత్గిలాదు మనదని మీరెరుగుదురు; అయితే మనము సిరియా రాజ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తిలోనుండి దాని తీసికొనక ఊరకున్నామని చెప్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యుద్ధము చేయుటకు నాతోకూడ నీవు రామోత్గిలాదునకు వచ్చెదవా అని యెహోషాపాతును అడిగెను. అందు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షాపాతునేను నీవాడనే; నా జనులు నీ జనులే నా గుఱ్ఱములును నీ గుఱ్ఱములే అని ఇశ్రాయేలు రాజు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పిమ్మట యెహోషాపాతునేడు యెహోవా యొద్ద విచారణచేయుదము రండని ఇశ్రాయేలు రాజుతో అ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ఇశ్రాయేలురాజు దాదాపు నాలుగు వందలమంది ప్రవక్తలను పిలిపించియుద్ధము చేయుటకు రామోత్గిలాదుమీద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ోదునా పోకుందునా అని వారి నడిగెను. అందుకుయెహోవా దానిని రాజైన నీ చేతికి అప్పగించును గను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పొండని వారు చెప్పిరి గాని యెహోషాపాతువిచారణ చేయుటకై వీరు తప్పయెహోవా ప్రవక్తలలో ఒకడైనను ఇక్కడ లేడ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ి అడి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ందుకు ఇశ్రాయేలురాజుఇవ్లూ కుమారుడైన మీకాయా అను ఒకడున్నాడు; అతనిద్వారా మనము యెహోవాయొద్ద విచార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వచ్చును గాని, అతడు నన్నుగూర్చి మేలు ప్రకటింపక కీడే ప్రకటించును గనుక అతనియందు నాకు ద్వేషము కలద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షా పాతుతో అనగా యెహోషాపాతురాజైన మీరు ఆలా గనవద్ద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​అప్పుడు ఇశ్రాయేలు రాజు తన పరివారములో ఒకనిని పిలిచిఇవ్లూ కుమారుడైన మీకాయాను శీఘ్రముగా ఇక్కడ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ప్పించుమని సెలవ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ఇశ్రాయేలు రాజును యూదారాజగు యెహోషాపాతును రాజవస్త్రములు ధరించుకొని, షోమ్రోను గవిని దగ్గరనున్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శాల స్థలమందు గద్దెలమీద ఆసీనులై యుండి, ప్రవక్తలందరును వారి సమక్షమందు ప్రకటన చేయుచుండ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​కెనయనా కుమారుడైన సిద్కియా యినుప కొమ్ములు చేయించుకొని వచ్చివీటిచేత నీవు సిరియనులను పొడిచి నాశన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తువని యెహోవా సెలవిచ్చు చున్నాడ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​ప్రవక్తలందరును ఆ చొప్పుననే ప్రకటన చేయుచుయెహోవా రామోత్గిలాదును రాజవైన నీ చేతికి అప్పగించును గను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వు దానిమీదికి పోయి జయమొందుదువు అని చెప్ప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​​మీకాయాను పిలువబోయిన దూత ప్రవక్తలు ఏకముగా రాజుతో మంచి మాటలు పలుకుచున్నారు గనుక నీ మాట వా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టకు అనుకూలపరచుమని అతనితో అ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మీకాయాయెహోవా నాకు సెల విచ్చునదేదో ఆయన జీవముతోడు నేను దానినే పలు కుదున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అతడు రాజునొద్దకు వచ్చినప్పుడు రాజుమీకాయా, నీవేమందువు? యుద్ధము చేయుటకు మేము రామోత్గిలాదుమీద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ోదుమా పోకుందుమా అని యడుగగా అతడుయెహోవా దానిని రాజవైన నీ చేతికి నప్ప గించును గనుక నీవు దానిమీదికిపోయ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యమొందుదువని రాజుతో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అందుకు రాజునీచేత ప్రమాణము చేయించి యెహోవా నామమునుబట్టి నిజమైన మాటలే నీవు నాతో పలుకవలసినద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నెన్ని మారులు నీతో చెప్పితిని అని రాజు సెలవియ్య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అతడుఇశ్రాయేలీయు లందరును కాపరిలేని గొఱ్ఱలవలెనే కొండలమీద చెదరి యుండుట నేను చూచితిని వార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జమానుడు లేడు; ఎవరి యింటికి వారు సమాధానముగా వెళ్లవలసినదని యెహోవా సెలవిచ్చెను అ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అప్పుడు ఇశ్రా యేలురాజు యెహోషాపాతును చూచిఇతడు నన్ను గూర్చి మేలుపలుకక కీడే ప్రవచించునని నేను నీ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లేదా అ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మీకాయా యిట్లనెనుయెహోవా సెలవిచ్చిన మాట ఆలకించుము; యెహోవా సింహాసనాసీనుడై యుండగా పరలోకసైన్యమంత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యన కుడి పార్శ్వమునను ఎడమపార్శ్వమునను నిలిచి యుండుట నేను చూచిత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అహాబు రామోత్గిలాదుమీదికి పోయి అక్కడ ఓడిపోవునట్లుగా ఎవడు అతనిని ప్రేరేపించునని యెహోవా సెలవియ్యగ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ఒకడు ఈ విధముగాను మరియొకడు ఆ విధముగాను యోచన చెప్పుచ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అంతలో ఒక ఆత్మ యెదుటికి వచ్చి యెహోవా సన్నిధిని నిలువబడినేను అతనిని ప్రేరేపించెదననగా యెహోవా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కారము నీవతని ప్రేరేపించుదువని అతని నడి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అందుకతడునేను బయలుదేరి అతని ప్రవక్తల నోట అబద్ధమాడు ఆత్మగా ఉందునని చెప్పగా ఆయననీవు అత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ేరేపించి జయము నొందుదువు; పోయి ఆ ప్రకారము చేయుమని అతనికి సెలవ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​యెహోవా నిన్నుగూర్చి కీడు యోచించి నీ ప్రవక్తల నోట అబద్ధమాడు ఆత్మను ఉంచి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​మీకాయా యిట్లనగా, కెనయనా కుమారుడైన సిద్కియా అతని దగ్గరకు వచ్చినీతో మాటలాడుటకు యెహోవా ఆత్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యొద్దనుండి ఏవైపుగా పోయెనని చెప్పి మీకాయాను చెంపమీద కొట్ట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​అందుకు మీకాయా దాగుకొనుటకై నీవు ఆ యా గదులలోనికి చొరబడు నాడు అది నీకు తెలియ వచ్చునని అతని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​అప్పుడు ఇశ్రాయేలు రాజుమీకాయాను పట్టుకొని తీసికొని పోయి పట్టణపు అధికారియైన ఆమోనున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ాజకుమారుడైన యోవాషు నకును అప్పగ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బందీగృహములో ఉంచి, మేము క్షేమముగా తిరిగివచ్చువరకు అతనికి కష్టమైన అన్నము నీళ్లు ఈయుడని ఆజ్ఞ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అప్పుడు మీకాయా ఈలాగు చెప్పెను సకలజనులారా, నా మాట ఆలకించు డని చెప్పెనురాజవైన నీవు ఏమాత్రమై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్షేమముగా తిరిగి వచ్చినయెడల యెహోవా నాచేత పలుక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ఇశ్రాయేలు రాజును యూదారాజగు యెహోషా పాతును రామోత్గిలాదు మీదికి పోవుచుండ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ఇశ్రా యేలురాజునేను మారువేషము వేసికొని యుద్ధములో ప్రవేశించెదను, నీవైతే నీ వస్త్రములు ధరించు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వే శించుమని యెహోషాపాతుతో చెప్పి మారువేషము వేసికొని యుద్ధమందు ప్రవేశ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సరియారాజు తన రథ ములమీద అధికారులైన ముప్పది ఇద్దరు అధిపతులను పిలి పించి అల్పులతోనైనను ఘనులతోనై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ీరు పోట్లాడవద్దు; ఇశ్రాయేలురాజుతో మాత్రమే పోట్లాడుడని ఆజ్ఞ ఇచ్చియుండ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రథాధిపతులు యెహోషాపాతును చూచియితడే ఇశ్రాయేలు రాజనుకొని అతనితో పోట్లాడుటకు అతని మీదికి వ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షాపాతు కేకలువేయ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రథాధిపతులు అతడు ఇశ్రాయేలురాజు కానట్టు గురుతుపట్టి అతని తరుముట మానివ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పమ్మట ఒకడు తన విల్లు తీసి గురి చూడకయే విడువగా అది ఇశ్రాయేలు రాజుకు కవచపుకీలు మధ్యను తగిలెను గను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డునాకు గాయమైనది, రథము త్రిప్పి సైన్యములో నుండి నన్ను అవతలకు తీసికొని పొమ్మని తన సారధి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నాడు యుద్ధము బలముగా జరుగుచున్నప్పుడు రాజును సిరియనుల యెదుట అతని రథముమీద నిలువ బెట్టిర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స్తమయమందు అతడు మరణమాయెను; తగిలిన గాయములోనుండి అతని రక్తము కారి రథములో మడుగు గట్ట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​సూర్యాస్తమయ సమయమందు దండువారందరు తమ తమ పట్టణములకును దేశములకును వెళ్లి పోవచ్చు నని ప్రచురమ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ఈ ప్రకారము రాజు మరణమై షోమ్రోనునకు కొనిపోబడి షోమ్రోనులో పాతిపెట్ట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​వేశ్యలు స్నానము చేయుచుండగా ఒకడు ఆ రథమును షోమ్రోను కొలనులో కడిగినప్పుడు యెహోవా సెలవిచ్చ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టచొప్పున కుక్కలు వచ్చి అతని రక్తమును నాక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​అహాబు చేసిన యితర కార్యములనుగూర్చియు, అతడు చేసిన దానంతటినిగూర్చియు, అతడు కట్టించిన దంతప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ంటినిగూర్చియు, అతడు కట్టించిన పట్టణములను గూర్చియు ఇశ్రాయేలు రాజుల వృత్తాంతముల గ్రంథ మం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్రాయబడి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​అహాబు తన పితరులతో కూడ నిద్రించగా అతని కుమారుడైన అహజ్యా అతనికి మారుగా రాజ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​ఆసా కుమారుడైన యెహోషాపాతు ఇశ్రాయేలు రాజైన అహాబు ఏలుబడిలో నాలుగవ సంవత్సరమందు యూద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ఏలనారంభ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​​యెహోషాపాతు ఏల నారంభించినప్పుడు అతడు ముప్పది యయిదేండ్లవాడై యెరూషలేములో యిరువది యైదేండ్లు ఏలె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 తల్లి పేరు అజూబా, ఆమె షిల్హీకుమార్తెయై 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అతడు తన తండ్రియైన ఆసాయొక్క మార్గములన్నిటి ననుసరించి, యెహోవా దృష్టికి అనుకూలముగా ప్రవర్తించు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చ్చెను. అయితే ఉన్నత స్థలములను తీసివేయలేదు; ఉన్నత స్థలములలో జనులు ఇంకను బలులు అర్పిం చుచు ధూప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ేయుచు న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​యెహోషాపాతు ఇశ్రాయేలు రాజుతో సంధి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​యెహోషాపాతు చేసిన యితర కార్యములనుగూర్చియు, అతడు కనుపరచిన బలమునుగూర్చియు, అతడు యుద్థముచేస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ధమును గూర్చియు యూదారాజుల వృత్తాంతముల గ్రంథమందు వ్రాయబడి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​తన తండ్రియైన ఆసాదినములలో శేషించియుండిన పురుషగాములను అతడు దేశములోనుండి వెళ్లగొట్ట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ఆ కాలమందు ఎదోము దేశమునకు రాజు లేకపోయెను; ప్రధానియైన యొకడు రాజ్యపాలనము చేయు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యెహోషాపాతు బంగారము తెచ్చుటకై ఓఫీరుదేశమునకు పోవుటకు తర్షీషు ఓడలను కట్టింపగా ఆ ఓడలు బయలుదేర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సోన్గెబెరునొద్ద బద్దలై 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అహాబు కుమారుడైన అహజ్యానా సేవకులను నీ సేవకులతో కూడ ఓడలమీద పోనిమ్మని యెహోషా పాతు నడుగగా యెహోషాపాత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నికి ఒప్ప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పమ్మట యెహోషా పాతు తన పితరులతోకూడ నిద్రించి, తన పితరుడైన దావీదుపురమందు తన పితరులతోకూడ పాతిపెట్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డెను; అతని కుమారుడైన యెహోరాము అతనికి మారుగా రాజ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అహాబు కుమారుడైన అహజ్యా యూదారాజైన యెహోషాపాతు ఏలుబడిలో పదునేడవ సంవత్సరమందు షోమ్రోనులో ఇశ్రాయే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ఏలనారంభించి రెండు సంవ త్సరములు ఇశ్రాయేలును ఏ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అతడు యెహోవా దృష్టికి చెడుతనము జరిగించి,తన తలిదండ్రు లిద్దరి ప్రవర్త నను, ఇశ్రాయేలువారు పాప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టకు కారకుడైన నెబాతు కుమారుడగు యరొబాము ప్రవర్తనను అనుసరించి ప్రవర్తించుచు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అతడు బయలు దేవతను పూజిం చుచు, వానికి నమస్కారము చేయుచు, తన తండ్రి చేసిన క్రియలన్నిటి చొప్ప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రిగించుచు, ఇశ్రాయేలీయుల దేవుడైన యెహోవాకు కోపము పుట్ట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రాజులు : 2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2026-10-22T06:59:25Z</dcterms:created>
  <dcterms:modified xsi:type="dcterms:W3CDTF">2026-10-22T06:59:25Z</dcterms:modified>
  <dc:title>1 రాజులు : 22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