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bram went up out of Egypt, he, and his wife, and all that he had, and Lot with him, into the sou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bram went up out of Egypt, he, and his wife, and all that he had, and Lot with him, into the sou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bram was very rich in cattle, in silver, and in gol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ent on his journeys from the south even to Bethel, unto the place where his tent had been at the beginning, between Bethel and Hai;]]></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ent on his journeys from the south even to Bethel, unto the place where his tent had been at the beginning, between Bethel and Ha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Unto the place of the altar, which he had make there at the first: and there Abram called on the name of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Unto the place of the altar, which he had make there at the first: and there Abram called on the name of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Lot also, which went with Abram, had flocks, and herds, and te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and was not able to bear them, that they might dwell together: for their substance was great, so that they could not dwell togeth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and was not able to bear them, that they might dwell together: for their substance was great, so that they could not dwell togeth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 strife between the herdmen of Abram's cattle and the herdmen of Lot's cattle: and the Canaanite and the Perizzite dwelled then in the l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 strife between the herdmen of Abram's cattle and the herdmen of Lot's cattle: and the Canaanite and the Perizzite dwelled then in the l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ram said unto Lot, Let there be no strife, I pray you, between me and you, and between my herdmen and your herdmen; for we be brethr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ram said unto Lot, Let there be no strife, I pray you, between me and you, and between my herdmen and your herdmen; for we be brethr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s not the whole land before you? separate yourself, I pray you, from me: if you will take the left hand, then I will go to the right; or if you depart to the right hand, then I will go to the lef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s not the whole land before you? separate yourself, I pray you, from me: if you will take the left hand, then I will go to the right; or if you depart to the right hand, then I will go to the lef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Lot lifted up his eyes, and beheld all the plain of Jordan, that it was well watered every where, before the LORD destroyed Sodom and Gomorrah, even as the garden of the LORD, like the land of Egypt, as you come unto Zo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Lot lifted up his eyes, and beheld all the plain of Jordan, that it was well watered every where, before the LORD destroyed Sodom and Gomorrah, even as the garden of the LORD, like the land of Egypt, as you come unto Zo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Lot lifted up his eyes, and beheld all the plain of Jordan, that it was well watered every where, before the LORD destroyed Sodom and Gomorrah, even as the garden of the LORD, like the land of Egypt, as you come unto Zo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Lot chose him all the plain of Jordan; and Lot journeyed east: and they separated themselves the one from the o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Lot chose him all the plain of Jordan; and Lot journeyed east: and they separated themselves the one from the o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bram dwelled in the land of Canaan, and Lot dwelled in the cities of the plain, and pitched his tent toward Sodo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bram dwelled in the land of Canaan, and Lot dwelled in the cities of the plain, and pitched his tent toward Sodo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men of Sodom were wicked and sinners before the LORD exceedingl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aid unto Abram, after that Lot was separated from him, Lift up now yours eyes, and look from the place where you are northward, and southward, and eastward, and westwa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ORD said unto Abram, after that Lot was separated from him, Lift up now yours eyes, and look from the place where you are northward, and southward, and eastward, and westwa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the land which you see, to you will I give it, and to your seed for ev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all the land which you see, to you will I give it, and to your seed for ev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make your seed as the dust of the earth: so that if a man can number the dust of the earth, then shall your seed also be number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 will make your seed as the dust of the earth: so that if a man can number the dust of the earth, then shall your seed also be number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rise, walk through the land in the length of it and in the breadth of it; for I will give it unto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rise, walk through the land in the length of it and in the breadth of it; for I will give it unto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ram removed his tent, and came and dwelt in the plain of Mamre, which is in Hebron, and built there an altar unto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bram removed his tent, and came and dwelt in the plain of Mamre, which is in Hebron, and built there an altar unto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பிராமும், அவன் மனைவியும், அவனுக்கு உண்டான யாவும், அவனுடனே லோத்தும், எகிப்தை விட்டு, தென்தி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பிராம் மிருகஜீவன்களும் வெள்ளியும் பொன்னுமான ஆஸ்திகளையுடைய சீமா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தன் பிரயாணங்களிலே தெற்கேயிருந்து பெத்தேல் மட்டும், பெத்தேலுக்கும் ஆயீக்கும் நடுவாக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 கூடாரம்போ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ன் முதல்முதல் ஒரு பலிபீடத்தை உண்டாக்கினதுமான ஸ்தலமட்டும் போனான்; அங்கே ஆபிரா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த் தொழு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பிராமுடனே வந்த லோத்துக்கும் ஆடுமாடுகளும் கூடாரங்களு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ஒருமித்துக் குடியிருக்க அந்தப் பூமி அவர்களைத் தாங்கக் கூடாதிருந்தது; அவர்களுடைய ஆ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யாயிருந்தபடியால், அவர்கள் ஒருமித்து வாசம்பண்ண ஏதுவில்லா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பிராமுடைய மந்தைமேய்பருக்கும் லோத்துடைய மந்தைமேய்ப்பருக்கும் வாக்குவா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லத்திலே கானானியரும் பெரிசியரும் அத்தேசத்தி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பிராம் லோத்தை நோக்கி: எனக்கும் உனக்கும், என் மேய்ப்பருக்கும் உன் மேய்ப்பருக்கும் வாக்கு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ம்; நாம் சகோ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ந்தத் தேசமெல்லாம் உனக்கு முன் இருக்கிறது அல்லவா? நீ என்னைவிட்டுப் பிரிந்துபோகலாம்; நீ இடது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ல், நான் வலதுபுறம் போகிறேன்; நீ வலதுபுறம் போனால், நான் இடதுபுறம் போ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லோத்து தன் கண்களை ஏறெடுத்துப் பார்த்து; யோர்தான் நதிக்கு அருகான சமபூமி 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ளம் பொருந்தினதாயிருக்கக் கண்டான். கர்த்தர் சோதோமையும் கொமோராவையும் அழிக்கும்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ருக்குப் போம் வழிமட்டும் அது கர்த்தருடைய தோட்டத்தைப் போலவும் எகிப்து தேசத்தைப்போல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லோத்து யோர்தானுக்கு அருகான சமபூமி முழுவதையும் தெரிந்துகொண்டு, கிழக்கே பிரயாணப்ப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 இப்படி அவர்கள் ஒருவரை ஒருவர் விட்டுப் பி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பிராம் கானான் தேசத்தில் குடியிருந்தான்; லோத்து அந்த யோர்தானுக்கு அருகான சமபூமியி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 வாசம்பண்ணி, சோதோமுக்கு நேரே கூடாரம்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தோமின் ஜனங்கள் பொல்லாதவர்களும் கர்த்தருக்கு முன்பாக மகா பாவிகளுமாய்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லோத்து ஆபிராமைவிட்டுப் பிரிந்தபின்பு, கர்த்தர் ஆபிராமை நோக்கி: உன் கண்களை ஏறெடுத்து, நீ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ருந்து வடக்கேயும், தெற்கேயும், கிழக்கேயும், மேற்கேயும் நோக்கி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பார்க்கிற இந்தப் பூமி முழுவதையும் நான் உனக்கும் உன் சந்ததிக்கும் என்றைக்கும் இ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ன் சந்ததியைப் பூமியின் தூளைப்போலப் பெருகப்பண்ணுவேன்; ஒருவன் பூமியின் தூளை எண்ணக்கூடுமானால்,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ம் எண்ண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 எழுந்து தேசத்தின் நீளமும் அகலமும் எம்மட்டோ, அம்மட்டும் நடந்து திரி; உனக்கு அதைத் த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ஆபிராம் கூடாரத்தைப் பெயர்த்துக்கொண்டுபோய், எபிரோனிலிருக்கும் மம்ரேயின் சம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 குடியிருந்து, அங்கே கர்த்தருக்கு ஒரு பலிபீடத்தை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3]]></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2026-10-21T01:48:49Z</dcterms:created>
  <dcterms:modified xsi:type="dcterms:W3CDTF">2026-10-21T01:48:49Z</dcterms:modified>
  <dc:title>ஆதியாகமம்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