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வேரின் பட்டணங்கள் பாழாய் விடப்பட்டு, மந்தைகளின் வெளியாயிருக்கும்; மிரட்டுவாரில்லாமல் அவைகள் அங்கே படுத்துக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யாக்கோபின் மகிமை குறைந்துபோம், அவனுடைய கொழுத்த தேகம் மெலி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னை உண்டாக்கினவரையே நோக்குவான், அவன் கண்கள் இஸ்ரவேலின் பரிசுத்தரையே நோக்கிக்கொண்ட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னை உண்டாக்கினவரையே நோக்குவான், அவன் கண்கள் இஸ்ரவேலின் பரிசுத்தரையே நோக்கிக்கொண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! கடல்கள் கொந்தளிக்கிறதுபோல கொந்தளிக்கிற அநேக ஜனங்களின் திரளும், பலத்த தண்ணீர்கள் இரைகிறதுபோல இரைகிற ஜனக்கூட்டங்களின் அமளியும் உண்ட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! கடல்கள் கொந்தளிக்கிறதுபோல கொந்தளிக்கிற அநேக ஜனங்களின் திரளும், பலத்த தண்ணீர்கள் இரைகிறதுபோல இரைகிற ஜனக்கூட்டங்களின் அமளியும் உண்ட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ಮಸ್ಕದ ವಿಷಯವಾದ ದೈವೋಕ್ತಿ. ಇಗೋ, ದಮಸ್ಕವು ಇನ್ನು ಪಟ್ಟಣವಾಗಿ ರದೆ ತೆಗೆದುಹಾಕಲ್ಪಟ್ಟಿದೆ ಅದು ಹಾಳು ದಿಬ್ಬ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ರೋಯೇರಿನ ಪಟ್ಟಣಗಳು ತಳ್ಳಿಹಾಕ ಲ್ಪಟ್ಟಿವೆ; ಅವು ಯಾರ ಹೆದರಿಕೆಯೂ ಇಲ್ಲದೆ ಅಲ್ಲಿ ಮಲಗುವ ಮಂದೆಗಳಿಗೆ ಸ್ಥಳ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ಫ್ರಾ ಯಾಮಿನಿಂದ ಕೋಟೆಯೂ ದಮಸ್ಕದ ರಾಜ್ಯವೂ ಸಿರಿಯಾದ ಉಳಿದವುಗಳೂ ನಿಂತು ಹೋಗುವವು; ಅವರು ಇಸ್ರಾಯೇಲಿನ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ದಂತೆ ಇರು ವರು ಎ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ದಿವಸದಲ್ಲಿ ಆಗುವದೇನಂದರೆ--ಯಾಕೋ ಬಿನ ವೈಭವ ತಗ್ಗುವದು; ಅದರ ಮಾಂಸದ ಕೊಬ್ಬು ಕರಗ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ೊಯ್ಯುವವನು ಪೈರನ್ನು ಕೂಡಿಸಿ ತೆನೆಗಳನ್ನು ತನ್ನ ಕೈಯಿಂದ ಕೊಯ್ಯುವಂತೆಯೂ ರೆಫಾಯಾಮಿನ ತಗ್ಗಿನಲ್ಲಿ ತೆನ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ುವ ಹಾಗೆ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ೂ ಎಣ್ಣೇ ಮರವನ್ನು ಅಲ್ಲಾಡಿಸಿದ ಬಳಿಕ ಮೇಲಿನ ಕೊಂಬೆಯ ತುಟ್ಟತುದಿ ಯಲ್ಲಿ ಎರಡು ಮೂರು ಕಾಯಿಗಳು, ಫಲವತ್ತಾದ ಆ ಮ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ೆಗಳಲ್ಲೆಲ್ಲಾ ನಾಲ್ಕೈದು ಕಾಯಿಗಳು ಉಳಿದಿರುವಂತೆ ಹಕ್ಕಲು ಹಣ್ಣುಗಳು ಅದರಲ್ಲಿ ಉಳಿ ಯುವವು ಎಂದು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ದಿನದಲ್ಲಿ ಮನುಷ್ಯನು ತನ್ನನ್ನು ಉಂಟು ಮಾಡಿದವನ ಮೇಲೆ ದೃಷ್ಟಿಯಿಡು ವನು ಇಸ್ರಾಯೇಲಿನ ಪರಿಶುದ್ಧನ ಕಡೆಗೆ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ು ಲಕ್ಷ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ತನ್ನ ಕೈಕೆಲಸ ವಾದ ಬಲಿಪೀಠಗಳನ್ನು ದೃಷ್ಟಿಸನು ತನ್ನ ಬೆರಳುಗಳು ಮಾಡಿದ್ದನೂಅಥವಾ ತೋಪುಗಳನ್ನೂ ವಿಗ್ರಹ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ವಸದಲ್ಲಿ ಅವನ ಬಲ ವಾದ ಪಟ್ಟಣಗಳು ಬಿಟ್ಟುಬಿಟ್ಟ ಅರಣ್ಯಗಳ ಹಾಗೆಯೂ ಇಸ್ರಾಯೇಲಿನ ಮಕ್ಕಳ ಮುಂದೆ ಬಿಡಲ್ಪ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ನೆಗಳ ಹಾಗೆಯೂ ಇದ್ದು ಹಾಳ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ಿನ್ನ ರಕ್ಷಣೆಯ ದೇವರನ್ನು ಮರೆತು ನಿನ್ನ ಬಲದ ಬಂಡೆ ಯನ್ನು ನೆನಸದೆ ಇದ್ದದರಿಂದ ನೀನು ರಮ್ಯವಾದ ಗಿಡ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ಸಿಯನ್ನು ನೆಡುವಿ, ಅಪರೂಪವಾದ ಸಸಿಗಳನ್ನು ಹಾಕ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ಸಿಯನ್ನು ಬೆಳೆಸಲು ಬೇಲಿ ಹಾಕಿದ ದಿನದಲ್ಲಿ ಹೊತ್ತಾರೆ ನೀನು ಬಿತ್ತಿದ್ದನ್ನು ಮೊಳೆ ಯುವಂತೆ ಮಾಡುವಿ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ೆಯನ್ನು ಕುಪ್ಪೆಯಾಗಿ ಕೂಡಿಸುವ ದಿನವು ವ್ಯಾಧಿಯ ಮತ್ತು ವಿಪರೀತ ವ್ಯಥೆಯ ದಿ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ಮುದ್ರವು ಭೋರ್ಗರೆಯುವಂತೆ ಭೋರ್ಗರೆ ಯುವ ಬಹು ಜನಗಳ ಸಮೂಹಕ್ಕೆ ಅಯ್ಯೋ! ಮಹಾ ಜಲಪ್ರವಾಹಗಳು ಘೋಷಿಸುವಂತೆ ಘೋಷ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ಹಾ ಜಲಪ್ರವಾಹ ಗಳು ಘೋಷಿಸುವಂತೆ ಜನಾಂಗಗಳು ಘೋಷಿಸು ತ್ತವೆ. ಆದರೆ ದೇವರು ಅವರನ್ನು ಗದರಿಸುತ್ತಲೇ ಅವರು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ಿ ಬೆಟ್ಟಗಳಲ್ಲಿ ಗಾಳಿಗೆ ಸಿಕ್ಕಿದ ಹೊಟ್ಟಿನಂತೆಯೂ ಸುಂಟರಗಾಳಿಯಿಂದ ಸುತ್ತಿ ಯಾಡುವ ದೂಳಿನಂತೆಯೂ ಅಟ್ಟ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ಸಾಯಂಕಾಲದಲ್ಲಿ ಭಯಭ್ರಾಂತಿ; ಉದ ಯಕ್ಕೆ ಮುಂಚೆ ಅವನು ಇಲ್ಲದಂತಾಗುವನು. ನಮ್ಮನ್ನು ಸೂರೆಮಾಡುವವರಿಗೆ ಇದೇ ಗ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ಕೊಳ್ಳೆ ಹೊಡೆಯುವವರ ಪಾಡ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2026-10-20T04:37:28Z</dcterms:created>
  <dcterms:modified xsi:type="dcterms:W3CDTF">2026-10-20T04:37:28Z</dcterms:modified>
  <dc:title>ಯೆಶಾಯನು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