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அங்கங்களும், அதின் வீரியமும், அதின் உடல் இசைவின் நேர்த்தியும் இன்னதென்று நான் சொல்லாமல் மறைக்கமாட்ட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ு மூடியிருக்கிற அதின் போர்வையைக் கிளப்பக்கூடியவன் யார்? அதின் இரண்டு தாடைகளின் நடுவே கடிவாளம் போடத்தக்கவன் யார்?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முகத்தின் கதவைத் திறக்கக்கூடியவன் யார்? சுற்றிலுமிருக்கிற அதின் பற்கள் பயங்கரமானவை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ுத்திரைப் பதிப்புப் போல அழுத்தங்கொண்டு அடர்த்தியாயிருக்கிற அதின் பரிசைகளின் அரணிப்பு மகா சிறப்ப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ைகள் நடுவே காற்றும் புகமாட்டாத நெருக்கமாய் அவைகள் ஒன்றோடொன்று இணைக்கப்பட்ட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ைகள் ஒன்றோடொன்று ஒட்டிக்கொண்டு இணைபிரியாமல் பிடித்துக்கொண்ட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ு தும்முகையில் ஒளிவீசும், அதின் கண்கள் அருணோதயத்தின் புருவங்களைப்போல் இருக்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் வாயிலிருந்து எரிகிற பந்தங்கள் புறப்பட்டு, அக்கினிப்பொறிகள் பற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ொதிக்கிற சட்டியிலும் கொப்பரையிலும் இருந்து புறப்படுகிறதுபோல, அதின் நாசிகளிலிருந்து புகை புறப்ப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லிவியாதானை தூண்டிலினால் பிடிக்கக்கூடுமோ? அதின் நாக்கை நீ விடுகிற கயிற்றிலே பிடிக்கக்கூடும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ின் சுவாசம் கரிகளைக் கொளுத்தும், அதின் வாயிலிருந்து ஜுவாலை புறப்ப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ின் கழுத்திலே பெலன் குடிகொண்டிருக்கும்; பயங்கரம் அதற்குமுன் கூத்தா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உடற்கூறுகள், அசையாத கெட்டியாய் ஒன்றோடொன்று ஒட்டிக்கொண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தின் நெஞ்சு கல்லைப்போலவும், எந்திரத்தின் அடிக்கல்லைப்போலவும் கெட்டிய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எழும்பும்போது பலசாலிகள் அஞ்சி பயத்தினால் மயங்கித் திகைப்ப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ைத் தாக்குகிறவனுடைய பட்டயம், ஈட்டி, வல்லையம், கவசமொன்றும் அதற்குமுன் நிற்கா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ு இரும்பை வைக்கோலாகவும், வெண்கலத்தை உளுத்த மரமாகவும் எண்ண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மூக்கை நார்க்கயிறுபோட்டுக் கட்டக்கூடுமோ? குறட்டினால் அதின் தாடையை உருவக் குத்தக்கூடுமோ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ம்பு அதைத் துரத்தாது; கவண்கற்கள் அதற்குத் துரும்பா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ு உன்னைப் பார்த்து அநேக விண்ணப்பஞ்செய்யுமோ? உன்னை நோக்கி இச்சக வார்த்தைகளை சொல்லும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பெருந்தடிகளைத் தாளடிகளாக எண்ணி, ஈட்டியின் அசைவை இகழ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ு உன்னோடே உடன்படிக்கைபண்ணுமோ? அதைச் சதாகாலமும் அடிமைகொள்வாயோ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ஒரு குருவியோடே விளையாடுகிறதுபோல், நீ அதனோடே விளையாடி, அதை உன் பெண்மக்களண்டையிலே கட்டிவைப்பாயோ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ின் கீழாகக் கூர்மையான கற்கள் கிடந்தாலும், அது சேற்றின்மேல் ஓடுகிறதுபோலக் கருக்கான அவைகளின்மேலும் ஓ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ூட்டாளிகள் அதைப் பிடிக்கப் பிரயத்தனப்பட்டு, அதை வியாபாரிகளுக்குப் பங்கிடுவார்களோ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ு ஆழத்தை உலைப்பானையைபபோல் பொங்கப்பண்ணி, கடலைத் தைலம்போல் கலக்கிவி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அதின் தோலை அநேக அம்புகளிலும், அதின் தலையை எறிவல்லையங்களிலும் எறிவாயோ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து தனக்குப் பின்னாகப் பாதையைத் துலங்கப்பண்ணும்; ஆழமானது வெளுப்பான நாரையைப்போல் விளங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மேல் உன் கையைப்போடு, யுத்தத்தை நினைத்துக்கொள்; இனி அப்படிச் செய்யத் துணியமாட்ட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ூமியின்மேல் அதற்கு ஒப்பானது ஒன்றுமில்லை; அது நிர்ப்பயமாயிருக்க உண்டுபண்ணப்பட்ட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ு மேட்டிமையானதையெல்லாம் அற்பமாய் எண்ணுகிறது; அது அகங்காரமுள்ள ஜீவன்களுக்கெல்லாம் ராஜாவாயிருக்கிறது என்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தைப் பிடிக்கலாம் என்று நம்பினவன் மோசம்போய், அதைப் பார்த்தவுடனே விழுவான் அல்லவோ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தை எழுப்பத்தக்க தைரியவான் இல்லாதிருக்க, எனக்கு முன்பாக நிற்பவன் யார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னக்குப் பதில் கொடுக்கப்படும்படி, முந்தி எனக்குக் கொடுத்தவன் யார்? வானத்தின் கீழுள்ளவைகள் எல்லாம் என்னுடையவை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0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“ইয়োব, আমি তোমাকে লিবিয়াথনের পা, তার শক্তি এবং তার চেহারার কথা বল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েউই তার চামড়ার দাম দিতে পারে না| ওর চামড়া বর্মের মত শ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কোন লোকই জোর করে লিবিয়াথনের মুখ খোলাতে পারে না| ওর মুখের দাঁত দেখলে লোকে ভয় প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ওর পিঠের পেশী সারিবদ্ধ ভাবে দৃঢ়সংবদ্ধ হয়ে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র্মগুলি এত কাছাকাছি বসানো য়ে ওগুলোর মধ্যে বাতাসও বই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র্মগুলি একে অন্যের সঙ্গে সংযুক্ত| বর্মগুলি এতই ঘন, সংবদ্ধ য়ে ওদের টেনে আলাদা করা যায়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লিবিয়াথন যখন হাঁচি দেয় তখন আলো ঝলক দিয়ে ওঠে| ওর চোখ প্রত্যুষের আলোর মত জ্বলতে থাক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ওর মুখ থেকে লেলিহান অগ্নি বেরিয়ে আসে| আগুনের স্ফুলিঙ্গ ছিটক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ফুটন্ত কেটলির তলা দিয়ে য়েমন জ্বলন্ত ঘাসের ধোঁয়া বের হয়, লিবিয়াথনের নাক দিয়েও তেমনি ধোঁ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ইয়োব, তুমি কি দানবাকৃতি সামুদ্রিক প্রাণী লিবিয়াথনকে মাছ ধরার বঁড়শি দিয়ে ধরতে পারো? একটা দড়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ওর জিভকে কি বাঁধত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লিবিয়াথনের নিঃশ্বাসে কযলা জ্বলে যায়, ওর মুখ থেকে আগুনের শিখা বের হ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লিবিয়াথনের গলা ভীষণ শক্তিশালী, লোকে তাকে ভয় পায় ও ছুটে পালিয়ে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ওর চামড়ার কোন কোমল স্থান নেই| তা য়েন লোহার মত শ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লিবিয়াথনের হৃদয় পাথরের মত| তা য়েন যাঁতা কলের পাথরের মত শ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খন লিবিয়াথন জেগে ওঠে, দেবতারাও তখন ভয় পান| লিবিয়াথন যখন তার লেজ ঝাপটা দেয়, তখন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্রস্ত হ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রবারি, বল্লম বা বর্শা যা দিয়েই লিবিয়াথনকে আঘাত করা হোক না কেন তা প্রতিহত হয়ে ফিরে আসে| ওই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্ত্র তাকে একদম আঘাত কর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লোহাকে লিবিয়াথন খড়কুটোর মত গুঁড়িযে দিতে পারে| পচা কাঠের মত সে কাঁসাকে ভেঙে দে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ুমি কি ওর নাকে দড়ি দিতে পারো অথবা ওর চোযালে বঁড়শি বিঁধিয়ে দিয়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তীরের ভয়ে লিবিয়াথন পালিয়ে যায় না| ওর গা থেকে পাথর খড়কুটোর মতো ছিটকে চল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লিবিয়াথন কি তাকে মুক্তি দেওয়ার জন্য তোমার কাছে আকুতি জানাবে? সে কি ভদ্র ভাষায় তোমা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দি মুগুর দিয়ে লিবিয়াথনকে আঘাত করা হয়, তা য়েন খড়ের টুকরোর মতো তার গায়ে লাগে| লোকে যখন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বল্লম ছোঁড়ে তখন সে হা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চির দিন তোমার সেবা করার জন্য লিবিয়াথন কি তোমার সঙ্গে কোন চুক্তি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়েমন করে তুমি একটি পাখির সঙ্গে খেলা কর, তেমন করে কি তুমি লিবিয়াথনের সঙ্গে খেলা করবে? তুমি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ে দড়িতে বাঁধতে পারবে যাতে তোমার ছোট মেয়েরা ওর সঙ্গে খেলা কর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লিবিয়াথনের পেটের চামড়া ধারালো খোলামকুচির মতো| সে কাদার ওপর দাগ করে দিয়ে যায়, য়েমন তক্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ফসল মাড়াই করলে দাগ পড়ে- তেমন দাগ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্যবসাদাররা কি তোমার কাছ থেকে লিবিয়াথনকে কেনার চেষ্টা করবে? ওরা কি তাকে টুকরো টুকরো করে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ওদাগরের কাছে বিক্রি করতে পা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ফুটন্ত জলের মতো লিবিয়াথন জলকে নাড়া দেয়| সে জলের ওপর ফুটন্ত তেলের বুদবুদের মতো বুদবুদ সৃষ্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ুমি কি লিবিয়াথনের চামড়ায বা মাথায় মাছ ধরবার বর্শা বা হারপূন বেঁধাতে পার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যখন লিবিয়াথন সাঁতার দেয় তখন সে তার পেছনে একটি চকচকে পথরেখা রেখে যায়| সে জলকে ঝাঁকিয়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য় এবং জলকে ফেনাযিত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ইয়োব, যদি তুমি একবার লিবিয়াথনের গায়ে হাত দাও তুমি আর কখনো সে কাজ করবে না! সেই ভয়ঙ্কর যুদ্ধ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টা একবার ভাবো ত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পৃথিবীর কোন প্রাণীই লিবিয়াথনের মতো নয়| সে ভয়শূন্য প্রাণ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য়ে প্রাণী সব থেকে বেশী গর্ব করে, লিবিয়াথন তাকেও নিচু নজরে দেখে| সে সমস্ত বুনো পশুদের রাজা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(ঈশ্বর) লিবিয়াথন সৃষ্টি কর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ুমি কি মনে কর তুমি লিবিয়াথনকে পরাজিত করতে পারবে? সে কথা ভুলে যাও| তার কোন আশাই নেই| ও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লেই তুমি ভয়ে শিউরে উঠব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কে জাগিয়ে দিয়ে রাগিয়ে দেবার সাহস কারো নেই| “তাই, কে আমার বিরুদ্ধে দাঁড়াতে সাহস করব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মাকে কারো কাছ থেকে কিছুই কিনতে হয়নি| ওগুলো সব আমারই অধিকারভুক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য়োব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2026-10-20T05:18:50Z</dcterms:created>
  <dcterms:modified xsi:type="dcterms:W3CDTF">2026-10-20T05:18:50Z</dcterms:modified>
  <dc:title>ইয়োব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