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் பொய்யினாலே தேவனுடைய சத்தியம் அவருக்கு மகிமையுண்டாக விளங்கினதுண்டானால், இனி நான் பாவியென்று தீர்க்கப்படுவானேன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, என் பொய்யினாலே தேவனுடைய சத்தியம் அவருக்கு மகிமையுண்டாக விளங்கினதுண்டானால், இனி நான் பாவியென்று தீர்க்கப்படுவானேன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ன்மை வரும்படிக்குத் தீமைசெய்வோமாக என்றும் சொல்லலாமல்லவா? நாங்கள் அப்படிப் போதிக்கிறவர்களென்றும் சிலர் எங்களைத் தூஷித்துச் சொல்லுகிறார்களே; அப்படிப் போதிக்கிறவர்கள் மேல் வரும் ஆக்கினை நீதிய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ன்மை வரும்படிக்குத் தீமைசெய்வோமாக என்றும் சொல்லலாமல்லவா? நாங்கள் அப்படிப் போதிக்கிறவர்களென்றும் சிலர் எங்களைத் தூஷித்துச் சொல்லுகிறார்களே; அப்படிப் போதிக்கிறவர்கள் மேல் வரும் ஆக்கினை நீதிய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என்ன? அவர்களைப்பார்க்கிலும் நாங்கள் விசேஷித்தவர்களா? எவ்வளவேனும் விசேஷித்தவர்களல்ல. யூதர் கிரேக்கர் யாவரும் பாவத்திற்குட்பட்டவர்களென்பதை முன்பு திருஷ்டாந்தப்படுத்தினோம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னாலும் என்ன? அவர்களைப்பார்க்கிலும் நாங்கள் விசேஷித்தவர்களா? எவ்வளவேனும் விசேஷித்தவர்களல்ல. யூதர் கிரேக்கர் யாவரும் பாவத்திற்குட்பட்டவர்களென்பதை முன்பு திருஷ்டாந்தப்படுத்தினோம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யே: நீதிமான் ஒருவனாகிலும் இல்லை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ணர்வுள்ளவன் இல்லை; தேவனைத் தேடுகிறவன் இல்லை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வழிதப்பி, ஏகமாய்க் கெட்டுப்போனார்கள்; நன்மைசெய்கிறவன் இல்லை, ஒருவனாகிலும் இ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வழிதப்பி, ஏகமாய்க் கெட்டுப்போனார்கள்; நன்மைசெய்கிறவன் இல்லை, ஒருவனாகிலும் இ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ானால், யூதனுடைய மேன்மை என்ன? விருத்தசேதனத்தினாலே பிரயோஜனம் எ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தொண்டை திறக்கப்பட்ட பிரேதக்குழி, தங்கள் நாவுகளால் வஞ்சனைசெய்கிறார்கள்; அவர்களுடைய உதடுகளின் கீழே பாம்பின் விஷம் இருக்கிறத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தொண்டை திறக்கப்பட்ட பிரேதக்குழி, தங்கள் நாவுகளால் வஞ்சனைசெய்கிறார்கள்; அவர்களுடைய உதடுகளின் கீழே பாம்பின் விஷம் இருக்கிறத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ாய் சபிப்பினாலும் கசப்பினாலும் நிறைந்திருக்கிறத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கால்கள் இரத்தஞ்சிந்துகிறதற்குத் தீவிரிக்கிறது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சமும் நிர்ப்பந்தமும் அவர்கள் வழிகளிலிருக்கிறது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மாதான வழியை அவர்கள் அறியாதிருக்கிறார்கள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கண்களுக்கு முன்பாகத் தெய்வபயமில்லை, என்று எழுதியிருக்கிறத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வாய்கள் யாவும் அடைக்கப்படும்படிக்கும், உலகத்தார் யாவரும் தேவனுடைய ஆக்கினைத்தீர்ப்புக்கு ஏதுவானவர்களாகும்படிக்கும், நியாயப்பிரமாணம் சொல்லுகிறதெல்லாம் நியாயப்பிரமாணத்துக்கு உட்பட்டிருக்கிறவர்களுக்கே சொல்லுகிறதென்று அறிந்த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வாய்கள் யாவும் அடைக்கப்படும்படிக்கும், உலகத்தார் யாவரும் தேவனுடைய ஆக்கினைத்தீர்ப்புக்கு ஏதுவானவர்களாகும்படிக்கும், நியாயப்பிரமாணம் சொல்லுகிறதெல்லாம் நியாயப்பிரமாணத்துக்கு உட்பட்டிருக்கிறவர்களுக்கே சொல்லுகிறதென்று அறிந்தி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பாவத்தை அறிகிற அறிவு நியாயப்பிரமாணத்தினால் வருகிறபடியால், எந்த மனுஷனும் நியாயப்பிரமாணத்தின் கிரியையினாலே தேவனுக்கு முன்பாக நீதிமானாக்கப்ப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எவ்விதத்திலும் மிகுதியாயிருக்கிறது; தேவனுடைய வாக்கியங்கள் அவர்களிடத்தில் ஒப்புவிக்கப்பட்டது விசேஷித்த மேன்மையாம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பாவத்தை அறிகிற அறிவு நியாயப்பிரமாணத்தினால் வருகிறபடியால், எந்த மனுஷனும் நியாயப்பிரமாணத்தின் கிரியையினாலே தேவனுக்கு முன்பாக நீதிமானாக்கப்படுவ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நியாயப்பிரமாணமில்லாமல் தேவநீதி வெளியாக்கப்பட்டிருக்கிறது; அதைக்குறித்து நியாயப்பிரமாணமும் தீர்க்கதரிசனங்களும் சாட்சியிடு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ிருக்க, நியாயப்பிரமாணமில்லாமல் தேவநீதி வெளியாக்கப்பட்டிருக்கிறது; அதைக்குறித்து நியாயப்பிரமாணமும் தீர்க்கதரிசனங்களும் சாட்சியிடு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இயேசுகிறிஸ்துவைப்பற்றும் விசுவாசத்தினாலே பலிக்கும் தேவநீதியே; விசுவாசிக்கிற எவர்களுக்குள்ளும் எவர்கள்மேலும் அது பலிக்கும், வித்தியாசமே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இயேசுகிறிஸ்துவைப்பற்றும் விசுவாசத்தினாலே பலிக்கும் தேவநீதியே; விசுவாசிக்கிற எவர்களுக்குள்ளும் எவர்கள்மேலும் அது பலிக்கும், வித்தியாசமே இ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ல்லாரும் பாவஞ்செய்து, தேவமகிமையற்றவர்களாக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சமாய் அவருடைய கிருபையினாலே கிறிஸ்து இயேசுவிலுள்ள மீட்பைக்கொண்டு நீதிமான்களாக்கப்படுகிறார்கள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ொறுமையாயிருந்த முற்காலத்தில் நடந்த பாவங்களைத் தாம் பொறுத்துக்கொண்டதைக்குறித்துத் தம்முடைய நீதியைக் காண்பிக்கும்பொருட்டாகவும், தாம் நீதியுள்ளவரும், இயேசுவினிடத்தில் விசுவாசமாயிருக்கிறவனை நீதிமானாக்குகிறவருமாய் விளங்கும்படி, இக்காலத்திலே தமது நீதியைக் காண்பிக்கும்பொருட்டாகவ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ொறுமையாயிருந்த முற்காலத்தில் நடந்த பாவங்களைத் தாம் பொறுத்துக்கொண்டதைக்குறித்துத் தம்முடைய நீதியைக் காண்பிக்கும்பொருட்டாகவும், தாம் நீதியுள்ளவரும், இயேசுவினிடத்தில் விசுவாசமாயிருக்கிறவனை நீதிமானாக்குகிறவருமாய் விளங்கும்படி, இக்காலத்திலே தமது நீதியைக் காண்பிக்கும்பொருட்டாகவ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யேசுவினுடைய இரத்தத்தைப்பற்றும் விசுவாசத்தினாலே பலிக்கும் கிருபாதார பலியாக அவரையே ஏற்படுத்த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ர் விசுவாசியாமற்போனாலுமென்ன? அவர்களுடைய அவிசுவாசம் தேவனுடைய உண்மையை அவமாக்கும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ிறிஸ்து இயேசுவினுடைய இரத்தத்தைப்பற்றும் விசுவாசத்தினாலே பலிக்கும் கிருபாதார பலியாக அவரையே ஏற்படுத்த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யிருக்க, மேன்மைபாராட்டல் எங்கே? அது நீக்கப்பட்டதே. எந்தப் பிரமாணத்தினாலே? கிரியாப் பிரமாணத்தினாலேயா? அல்ல விசுவாசப்பிரமாணத்தினாலேய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மனுஷன் நியாயப்பிரமாணத்தின் கிரியைகளில்லாமல் விசுவாசத்தினாலேயே நீதிமானாக்கப்படுகிறான் என்று தீர்க்கிற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யூதருக்குமாத்திரமா தேவன்? புறஜாதிகளுக்கும் தேவனல்லவா? ஆம் புறஜாதிகளுக்கும் அவர் தேவன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ிருத்தசேதனமுள்ளவர்களை விசுவாசத்தினாலும், விருத்தசேதனமில்லாதவர்களை விசுவாசத்தின் மூலமாயும் நீதிமான்களாக்குகிற தேவன் ஒருவர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ிருத்தசேதனமுள்ளவர்களை விசுவாசத்தினாலும், விருத்தசேதனமில்லாதவர்களை விசுவாசத்தின் மூலமாயும் நீதிமான்களாக்குகிற தேவன் ஒருவர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ானால், விசுவாசத்தினாலே நியாயப்பிரமாணத்தை அவமாக்குகிறோமா? அப்படியல்ல; நியாயப்பிரமாணத்தை நிலைநிறுத்துகிறோம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ாக்கமாட்டாது; நீர் உம்முடைய வசனங்களில் நீதிபரராய் விளங்கவும், உம்முடைய நியாயம் விசாரிக்கப்படும்போது வெற்றியடையவும் இப்படியாயிற்று என்று எழுதியிருக்கிறபடி, தேவனே சத்தியபரர் என்றும், எந்த மனுஷனும் பொய்யன் என்றும் சொல்வோம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ாக்கமாட்டாது; நீர் உம்முடைய வசனங்களில் நீதிபரராய் விளங்கவும், உம்முடைய நியாயம் விசாரிக்கப்படும்போது வெற்றியடையவும் இப்படியாயிற்று என்று எழுதியிருக்கிறபடி, தேவனே சத்தியபரர் என்றும், எந்த மனுஷனும் பொய்யன் என்றும் சொல்வோம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னுஷர் பேசுகிற பிரகாரமாய்ப் பேசுகிறேன்; நம்முடைய அநீதி தேவனுடைய நீதியை விளங்கப்பண்ணினால் என்ன சொல்லுவோம்? கோபாக்கினையைச் செலுத்துகிற தேவன் அநீதராயிருக்கிறார் என்று சொல்லலாம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மனுஷர் பேசுகிற பிரகாரமாய்ப் பேசுகிறேன்; நம்முடைய அநீதி தேவனுடைய நீதியை விளங்கப்பண்ணினால் என்ன சொல்லுவோம்? கோபாக்கினையைச் செலுத்துகிற தேவன் அநீதராயிருக்கிறார் என்று சொல்லலாம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ச் சொல்லக்கூடாது; சொல்லக்கூடுமானால், தேவன் உலகத்தை நியாயந்தீர்ப்பதெப்படி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if the truth of God has more abounded through my lie unto his glory; why yet am I also judg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a sinn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not rather, (as we be slanderously reported, and as some affirm that we say,) Let us do evi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good may come? whose damnation is j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at then? are we better than they? No, in no wise: for we have before proved both Jew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iles, that they are all under s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s it is written, There is none righteous, no, not on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re is none that understands, there is none that seeks after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are all gone out of the way, they are together become useless; there is none that do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, no, not 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at advantage then has the Jew? or what profit is there of circumcisi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ir throat is an open tomb; with their tongues they have used deceit; the poison of asps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der their lip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ose mouth is full of cursing and bitternes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ir feet are swift to shed blo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Destruction and misery are in their w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way of peace have they not know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re is no fear of God before their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we know that what things whatsoever the law says, it says to them who are under the law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every mouth may be stopped, and all the world may become guilty before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refore by the deeds of the law there shall no flesh be justified in his sight: for by the la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Much every way: chiefly, because that unto them were committed the oracles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he knowledge of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now the righteousness of God without the law is manifested, being witnessed by the law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ophet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Even the righteousness of God which is by faith of Jesus Christ unto all and upon all the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: for there is no differen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all have sinned, and come short of the glory of G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eing justified freely by his grace through the redemption that is in Christ Jesu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om God has set forth to be a propitiation through faith in his blood, to declare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ghteousness for the remission of sins that are past, through the forbearance of G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o declare, I say, at this time his righteousness: that he might be just, and the justifi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hat if some did not believe? shall their unbelief make the faith of God without effec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which believes in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ere is boasting then? It is excluded. By what law? of works? Nay: but by the law of 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refore we conclude that a man is justified by faith without the deeds of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Is he the God of the Jews only? is he not also of the Gentiles? Yes, of the Gentiles als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Seeing it is one God, which shall justify the circumcision by faith, and uncircumcision throug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Do we then make void the law through faith? God forbid: yea, we establish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God forbid: yea, let God be true, but every man a liar; as it is written, That you migh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ified in your sayings, and might overcome when you are judg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our unrighteousness commend the righteousness of God, what shall we say? Is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righteous who takes vengeance? (I speak as a man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God forbid: for then how shall God judge the worl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mans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2026-09-05T20:53:19Z</dcterms:created>
  <dcterms:modified xsi:type="dcterms:W3CDTF">2026-09-05T20:53:19Z</dcterms:modified>
  <dc:title>Romans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