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தமானவர் ஜாதிகளுக்குச் சுதந்தரங்களைப் பங்கிட்டு, ஆதாமின் புத்திரரை வெவ்வேறாய்ப் பிரித்தகாலத்தில், இஸ்ரவேல் புத்திரருடைய தொகைக்குத்தக்கதாய், சர்வஜனங்களின் எல்லைகளைத் திட்டம்பண்ண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தமானவர் ஜாதிகளுக்குச் சுதந்தரங்களைப் பங்கிட்டு, ஆதாமின் புத்திரரை வெவ்வேறாய்ப் பிரித்தகாலத்தில், இஸ்ரவேல் புத்திரருடைய தொகைக்குத்தக்கதாய், சர்வஜனங்களின் எல்லைகளைத் திட்டம்பண்ண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ஜனமே அவருடைய பங்கு; யாக்கோபு அவருடைய சுதந்தரவீத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ழான நிலத்திலும் ஊளையிடுதலுள்ள வெறுமையான அவாந்தர வெளியிலும் அவர் அவனைக் கண்டுபிடித்தார், அவனை நடத்தினார், அவனை உணர்த்தினார், அவனைத் தமது கண்மணியைப்போலக் காத்தருள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ழுகு தன் கூட்டைக் கலைத்து, தன் குஞ்சுகளின்மேல் அசைவாடி, தன் செட்டைகளை விரித்து, அவைகளை எடுத்து, அவைகளைத் தன் செட்டைகளின்மேல் சுமந்துகொண்டுபோகிறதுபோல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ழுகு தன் கூட்டைக் கலைத்து, தன் குஞ்சுகளின்மேல் அசைவாடி, தன் செட்டைகளை விரித்து, அவைகளை எடுத்து, அவைகளைத் தன் செட்டைகளின்மேல் சுமந்துகொண்டுபோ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ஒருவரே அவனை வழி நடத்தினார்; அந்நிய தேவன் அவரோடே இருந்த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லுள்ள உயர்ந்த ஸ்தானங்களின்மேல் அவனை ஏறிவரப்பண்ணினார்; வயலில் விளையும் பலனை அவனுக்குப் புசிக்கக் கொடுத்தார்; கன்மலையிலுள்ள தேனையும், கற்பாறையிலிருந்து வடியும் எண்ணெயையும் அவன் உண்ணும்படி செய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லுள்ள உயர்ந்த ஸ்தானங்களின்மேல் அவனை ஏறிவரப்பண்ணினார்; வயலில் விளையும் பலனை அவனுக்குப் புசிக்கக் கொடுத்தார்; கன்மலையிலுள்ள தேனையும், கற்பாறையிலிருந்து வடியும் எண்ணெயையும் அவன் உண்ணும்படி செய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சுவின் வெண்ணெயையும், ஆட்டின் பாலையும், பாசானில் மேயும் ஆட்டுக்குட்டிகள் ஆட்டுக்கடாக்கள் வெள்ளாட்டுக்கடாக்கள் இவைகளுடைய கொழுப்பையும், கொழுமையான கோதுமையையும், இரத்தம்போன்ற சுயமான திராட்சரசத்தையும் சாப்பிட்ட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சுவின் வெண்ணெயையும், ஆட்டின் பாலையும், பாசானில் மேயும் ஆட்டுக்குட்டிகள் ஆட்டுக்கடாக்கள் வெள்ளாட்டுக்கடாக்கள் இவைகளுடைய கொழுப்பையும், கொழுமையான கோதுமையையும், இரத்தம்போன்ற சுயமான திராட்சரசத்தையும் சாப்பிட்ட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ால் அவருக்கு எரிச்சலை மூட்டினார்கள்; அருவருப்பானவைகளினால் அவரைக் கோபப்படுத்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ே, செவிகொடுங்கள், நான் பேசுவேன்; பூமியே, என் வாய்மொழிகளைக் கேட்ப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ேவனுக்குப் பலியிடவில்லை; தாங்கள் அறியாதவைகளும், தங்கள் பிதாக்கள் பயப்படாதவைகளும், நூதனமாய்த் தோன்றிய புது தெய்வங்களுமாகிய பேய்களுக்கே பலிய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ேவனுக்குப் பலியிடவில்லை; தாங்கள் அறியாதவைகளும், தங்கள் பிதாக்கள் பயப்படாதவைகளும், நூதனமாய்த் தோன்றிய புது தெய்வங்களுமாகிய பேய்களுக்கே பலிய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ழையானது இளம்பயிரின்மேல் பொழிவதுபோல, என் உபதேசம் பொழியும்; பனித்துளிகள் புல்லின்மேல் இறங்குவதுபோல, என் வசனம் இறங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ழையானது இளம்பயிரின்மேல் பொழிவதுபோல, என் உபதேசம் பொழியும்; பனித்துளிகள் புல்லின்மேல் இறங்குவதுபோல, என் வசனம் இறங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ஜெநிப்பித்த கன்மலையை நீ நினையாமற்போனாய்; உன்னைப் பெற்ற தேவனை மறந்த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நாமத்தை பிரசித்தம்பண்ணுவேன்; நம்முடைய தேவனுக்கு மகத்துவத்தைச் செலுத்த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அதைக் கண்டு, தமது குமாரரும் தமது குமாரத்திகளும் தம்மைக் கோபப்படுத்தினதினிமித்தம் மனமடிவாகி, அவர்களைப் புறக்கணித்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ன்மலை; அவர் கிரியை உத்தமமானது; அவர் வழிகளெல்லாம் நியாயம், அவர் நியாயக்கேடில்லாத சத்தியமுள்ள தேவன்; அவர் நீதியும் செம்மையுமானவ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ன்மலை; அவர் கிரியை உத்தமமானது; அவர் வழிகளெல்லாம் நியாயம், அவர் நியாயக்கேடில்லாத சத்தியமுள்ள தேவன்; அவர் நீதியும் செம்மையுமான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ே தங்களைக் கெடுத்துக்கொண்டார்கள், அவர்கள் அவருடைய பிள்ளைகள் அல்ல; இதுவே அவர்கள் காரியம்; அவர்கள் மாறுபாடும் தாறுமாறுமுள்ள சந்ததிய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வேகமில்லாத மதிகெட்ட ஜனங்களே; இப்படியா கர்த்தருக்குப் பதிலளிக்கிறீர்கள். உன்னை ஆட்கொண்டபிதா அவரல்லவா? உன்னை உண்டாக்கி உன்னை நிலைப்படுத்தினவர் அவர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வேகமில்லாத மதிகெட்ட ஜனங்களே; இப்படியா கர்த்தருக்குப் பதிலளிக்கிறீர்கள். உன்னை ஆட்கொண்டபிதா அவரல்லவா? உன்னை உண்டாக்கி உன்னை நிலைப்படுத்தினவர் அவர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ை நினை; தலைமுறை தலைமுறையாய்ச் சென்ற வருஷங்களைக் கவனித்துப்பார்; உன் தகப்பனைக் கேள், அவன் உனக்கு அறிவிப்பான்; உன் மூப்பர்களைக் கேள், அவர்கள் உனக்குச் சொல்ல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ை நினை; தலைமுறை தலைமுறையாய்ச் சென்ற வருஷங்களைக் கவனித்துப்பார்; உன் தகப்பனைக் கேள், அவன் உனக்கு அறிவிப்பான்; உன் மூப்பர்களைக் கேள், அவர்கள் உனக்குச் சொல்ல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ுகத்தை அவர்களுக்கு மறைப்பேன்; அவர்களுடைய முடிவு எப்படியிருக்கும் என்று பார்ப்பேன்; அவர்கள் மகா மாறுபாடுள்ள சந்ததி; உண்மையில்லாத பிள்ளை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ுகத்தை அவர்களுக்கு மறைப்பேன்; அவர்களுடைய முடிவு எப்படியிருக்கும் என்று பார்ப்பேன்; அவர்கள் மகா மாறுபாடுள்ள சந்ததி; உண்மையில்லாத பிள்ளை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ோபத்தினால் அக்கினி பற்றிக்கொண்டது, அது தாழ்ந்த நரகமட்டும் எரியும்; அது பூமியையும் அதின் பலனையும் அழித்து, பர்வதங்களின் அஸ்திபாரங்களை வேகப்பண்ண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ோபத்தினால் அக்கினி பற்றிக்கொண்டது, அது தாழ்ந்த நரகமட்டும் எரியும்; அது பூமியையும் அதின் பலனையும் அழித்து, பர்வதங்களின் அஸ்திபாரங்களை வேகப்பண்ண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ங்குகளை அவர்கள்மேல் குவிப்பேன்; என்னுடைய அம்புகளையெல்லாம் அவர்கள்மேல் பிரயோகி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சியினால் வாடி, எரிபந்தமான உஷ்ணத்தினாலும், கொடிய வாதையினாலும் மாண்டுபோவார்கள்; துஷ்டமிருகங்களின் பற்களையும், தரையில் ஊரும் பாம்புகளின் விஷத்தையும் அவர்களுக்குள் அனுப்ப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சியினால் வாடி, எரிபந்தமான உஷ்ணத்தினாலும், கொடிய வாதையினாலும் மாண்டுபோவார்கள்; துஷ்டமிருகங்களின் பற்களையும், தரையில் ஊரும் பாம்புகளின் விஷத்தையும் அவர்களுக்குள் அனுப்ப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ளியிலே பட்டயமும், உள்ளே பயங்கரமும், வாலிபனையும் கன்னியையும் குழந்தையையும் நரைத்த கிழவனையும் அழி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ளியிலே பட்டயமும், உள்ளே பயங்கரமும், வாலிபனையும் கன்னியையும் குழந்தையையும் நரைத்த கிழவனையும் அழி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் கை உயர்ந்ததென்றும், கர்த்தர் இதையெல்லாம் செய்யவில்லை என்றும் அவர்களுடைய பகைஞர் தப்பெண்ணங்கொண்டு சொல்லுவார்கள் என்ற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் கை உயர்ந்ததென்றும், கர்த்தர் இதையெல்லாம் செய்யவில்லை என்றும் அவர்களுடைய பகைஞர் தப்பெண்ணங்கொண்டு சொல்லுவார்கள் என்ற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சத்துருவின் குரோதத்திற்கு அஞ்சாதிருந்தேனானால், நான் அவர்களை மூலைக்குமூலை சிதற அடித்து, மனிதருக்குள் அவர்களுடைய பெயர் அற்றுப்போகப்பண்ணுவேன் என்று சொல்லியிரு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சத்துருவின் குரோதத்திற்கு அஞ்சாதிருந்தேனானால், நான் அவர்களை மூலைக்குமூலை சிதற அடித்து, மனிதருக்குள் அவர்களுடைய பெயர் அற்றுப்போகப்பண்ணுவேன் என்று சொல்லியிரு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யோசனைகெட்ட ஜாதி, அவர்களுக்கு உணர்வு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ஞானமடைந்து, இதை உணர்ந்து, தங்கள் முடிவைச் சிந்தித்துக்கொண்டால் நலமாயிருக்கு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கன்மலை அவர்களை விற்காமலும், கர்த்தர் அவர்களை ஒப்புக்கொடாமலும் இருந்தாரானால், ஒருவன் ஆயிரம்பேரைத் துரத்தி, இரண்டுபேர் பதினாயிரம்பேரை ஓட்டுவதெப்படி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கன்மலை அவர்களை விற்காமலும், கர்த்தர் அவர்களை ஒப்புக்கொடாமலும் இருந்தாரானால், ஒருவன் ஆயிரம்பேரைத் துரத்தி, இரண்டுபேர் பதினாயிரம்பேரை ஓட்டுவதெப்படி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ன்மலை நம்முடைய கன்மலையைப்போல் அல்ல என்று நம்முடைய சத்துருக்களே தீர்மானி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திராட்சச்செடி, சோதோமிலும் கொமோரா நிலங்களிலும் பயிரான திராட்சச்செடியிலும் தாழ்ந்த ஜாதியாயிருக்கிறது, அவைகளின் பழங்கள் பித்தும் அவைகளின் குலைகள் கசப்புமாய் இ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ரசம் வலுசர்ப்பங்களின் விஷமும் விரியன் பாம்புகளின் கொடிய விஷமுமான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து என்னிடத்தில் வைத்துவைக்கப்பட்டு, என் பொக்கிஷங்களில் இது முத்திரை போடப்பட்டிருக்கிறதில்லைய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ழிவாங்குவதும் பதிலளிப்பதும் எனக்கு உரியது; ஏற்றகாலத்தில் அவர்களுடைய கால் தள்ளாடும்; அவர்களுடைய ஆபத்துநாள் சமீபமாயிருக்கிறது; அவர்களுக்கு நேரிடும் காரியங்கள் தீவிரித்து வர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ழிவாங்குவதும் பதிலளிப்பதும் எனக்கு உரியது; ஏற்றகாலத்தில் அவர்களுடைய கால் தள்ளாடும்; அவர்களுடைய ஆபத்துநாள் சமீபமாயிருக்கிறது; அவர்களுக்கு நேரிடும் காரியங்கள் தீவிரித்து வர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தம்முடைய ஜனங்களை நியாயந்தீர்த்து, அவர்கள் பெலன்போயிற்றென்றும், அடைக்கப்பட்டவர்களாவது விடுதலை பெற்றவர்களாவது ஒருவரும் இல்லையென்றும் காணும்போது,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தம்முடைய ஜனங்களை நியாயந்தீர்த்து, அவர்கள் பெலன்போயிற்றென்றும், அடைக்கப்பட்டவர்களாவது விடுதலை பெற்றவர்களாவது ஒருவரும் இல்லையென்றும் காணும்போது,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: அவர்கள் பலியிட்ட பலிகளின் கொழுப்பைத் தின்று, பானபலிகளின் திராட்சரசத்தைக்குடித்த அவர்களுடைய தெய்வங்களும் அவர்கள் நம்பின கன்மலையும் எங்கே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: அவர்கள் பலியிட்ட பலிகளின் கொழுப்பைத் தின்று, பானபலிகளின் திராட்சரசத்தைக்குடித்த அவர்களுடைய தெய்வங்களும் அவர்கள் நம்பின கன்மலையும் எங்கே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ைகள் எழுந்து உங்களுக்குச் சகாயம்பண்ணின உங்களுக்கு மறைவிடமாயிருக்கட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ைகள் எழுந்து உங்களுக்குச் சகாயம்பண்ணின உங்களுக்கு மறைவிடமாயிருக்கட்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நானே அவர், என்னோடே வேறே தேவன் இல்லை என்பதை இப்பொழுது பாருங்கள்; நான் கொல்லுகிறேன், நான் உயிர்ப்பிக்கிறேன்; நான் காயப்படுத்துகிறேன், நான் சொஸ்தப்படுத்துகிறேன்; என் கைக்குத் தப்புவிப்பார் இ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நானே அவர், என்னோடே வேறே தேவன் இல்லை என்பதை இப்பொழுது பாருங்கள்; நான் கொல்லுகிறேன், நான் உயிர்ப்பிக்கிறேன்; நான் காயப்படுத்துகிறேன், நான் சொஸ்தப்படுத்துகிறேன்; என் கைக்குத் தப்புவிப்பார் இ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கரத்தை வானத்திற்குநேராக உயர்த்தி, நான் என்றென்றைக்கும் ஜீவித்திருக்கிறவர் என்கிற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ின்னும் என் பட்டயத்தை நான் கருக்காக்கி, என் கையானது நியாயத்தைப் பிடித்துக்கொள்ளுமானால், என் சத்துருக்களிடத்தில் பழிவாங்கி, என்னைப் பகைக்கிறவர்களுக்குப் பதிலளிப்ப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ின்னும் என் பட்டயத்தை நான் கருக்காக்கி, என் கையானது நியாயத்தைப் பிடித்துக்கொள்ளுமானால், என் சத்துருக்களிடத்தில் பழிவாங்கி, என்னைப் பகைக்கிறவர்களுக்குப் பதிலளிப்ப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லையுண்டும் சிறைப்பட்டும் போனவர்களுடைய இரத்தத்தாலே என் அம்புகளை வெறிகொள்ளப்பண்ணுவேன்; என் பட்டயம் தலைவர் முதற்கொண்டு சகல சத்துருக்களின் மாம்சத்தையும் பட்சி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லையுண்டும் சிறைப்பட்டும் போனவர்களுடைய இரத்தத்தாலே என் அம்புகளை வெறிகொள்ளப்பண்ணுவேன்; என் பட்டயம் தலைவர் முதற்கொண்டு சகல சத்துருக்களின் மாம்சத்தையும் பட்சிக்க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ாதிகளே, அவருடைய ஜனங்களோடேகூடக் களிகூருங்கள்; அவர் தமது ஊழியக்காரரின் இரத்தத்திற்குப் பழிவாங்கி, தம்முடைய சத்துருக்களுக்குப் பதிலளித்து, தமது தேசத்தின்மேலும் தமது ஜனங்களின்மேலும் கிருபையுள்ளவராவ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ாதிகளே, அவருடைய ஜனங்களோடேகூடக் களிகூருங்கள்; அவர் தமது ஊழியக்காரரின் இரத்தத்திற்குப் பழிவாங்கி, தம்முடைய சத்துருக்களுக்குப் பதிலளித்து, தமது தேசத்தின்மேலும் தமது ஜனங்களின்மேலும் கிருபையுள்ளவராவ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ோசேயும் நூனின் குமாரனாகிய யோசுவாவும் வந்து, இந்தப் பாட்டின் வார்த்தைகளையெல்லாம் ஜனங்கள் கேட்கத்தக்கதாகச் சொன்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ோசே இந்த வார்த்தைகளையெல்லாம் இஸ்ரவேலர் யாவருக்கும் சொல்லிமுடித்தபின்ப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நோக்கி: இந்த நியாயப்பிரமாண வார்த்தைகளின்படியெல்லாம் உங்கள் பிள்ளைகள் செய்யும்படி கவனமாயிருக்க, நீங்கள் அவர்களுக்குக் கற்பிக்கும்படி, நான் இன்று உங்களுக்குச்சாட்சியாய் ஒப்புவிக்கிற வார்த்தைகளையெல்லாம் உங்கள் மனதிலே வையுங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நோக்கி: இந்த நியாயப்பிரமாண வார்த்தைகளின்படியெல்லாம் உங்கள் பிள்ளைகள் செய்யும்படி கவனமாயிருக்க, நீங்கள் அவர்களுக்குக் கற்பிக்கும்படி, நான் இன்று உங்களுக்குச்சாட்சியாய் ஒப்புவிக்கிற வார்த்தைகளையெல்லாம் உங்கள் மனதிலே வையுங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து உங்களுக்கு வியர்த்தமான காரியம் அல்லவே; இது உங்கள் ஜீவனாயிருக்கிறது, நீங்கள் சுதந்தரித்துக்கொள்ளும்படி யோர்தானைக் கடந்துபோய்ச் சேரும்தேசத்தில் இதினால் உங்கள் நாட்களை நீடிக்கப்பண்ணுவீர்கள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து உங்களுக்கு வியர்த்தமான காரியம் அல்லவே; இது உங்கள் ஜீவனாயிருக்கிறது, நீங்கள் சுதந்தரித்துக்கொள்ளும்படி யோர்தானைக் கடந்துபோய்ச் சேரும்தேசத்தில் இதினால் உங்கள் நாட்களை நீடிக்கப்பண்ணுவீர்கள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த நாளிலேதானே கர்த்தர் மோசேயை நோக்கி: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 எரிகோவுக்கு எதிரான மோவாப் தேசத்திலுள்ள இந்த அபாரீம் என்னும் மலைகளிலிருக்கிற நேபோ பர்வதத்திலேறி, நான் இஸ்ரவேல் சந்ததியாருக்குக் காணியாட்சியாகக் கொடுக்கும் கானான் தேசத்தைப் பார்;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 எரிகோவுக்கு எதிரான மோவாப் தேசத்திலுள்ள இந்த அபாரீம் என்னும் மலைகளிலிருக்கிற நேபோ பர்வதத்திலேறி, நான் இஸ்ரவேல் சந்ததியாருக்குக் காணியாட்சியாகக் கொடுக்கும் கானான் தேசத்தைப் பார்;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ீங்கள் சீன் வனாந்தரத்திலுள்ள காதேசிலே மேரிபாவின் தண்ணீர் சமீபத்தில் இஸ்ரவேல் புத்திரருக்குள்ளே என்னைப் பரிசுத்தம்பண்ணாமல், அவர்கள் நடுவே என் கட்டளைகளை மீறினதினாலே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ீங்கள் சீன் வனாந்தரத்திலுள்ள காதேசிலே மேரிபாவின் தண்ணீர் சமீபத்தில் இஸ்ரவேல் புத்திரருக்குள்ளே என்னைப் பரிசுத்தம்பண்ணாமல், அவர்கள் நடுவே என் கட்டளைகளை மீறினதினாலே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உன் சகோதரனாகிய ஆரோன் ஓர் என்னும் மலையிலே மரித்து, தன் ஜனத்தாரிடத்தில் சேர்க்கப்பட்டதுபோல நீயும் ஏறப்போகிற மலையிலே மரித்து, உன் ஜனத்தாரிடத்தில் சேர்க்கப்படுவாய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உன் சகோதரனாகிய ஆரோன் ஓர் என்னும் மலையிலே மரித்து, தன் ஜனத்தாரிடத்தில் சேர்க்கப்பட்டதுபோல நீயும் ஏறப்போகிற மலையிலே மரித்து, உன் ஜனத்தாரிடத்தில் சேர்க்கப்படுவாய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இஸ்ரவேல் புத்திரருக்குக் கொடுக்கப்போகிற எதிரேயிருக்கிற தேசத்தை நீ பார்ப்பாய்; ஆனாலும் அதற்குள் நீ பிரவேசிப்பதில்லை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ાત્પર યહોવાએ પૃથ્વી પર, પ્રજાઓને વિભાજીત કર્યા, પ્રત્યેકને ભૂમિ વહેંચીને બાંધી આપી, સરહ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દૂતોની સંખ્યા સમ પ્રજાઓને સ્થા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તેમણે કોઇને ઇસ્રાએલ માંટે ન નીમ્યા, કારણ, ઇસ્રાએલ દેવની પોતાની પ્ર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વેરાન-રણમાં એમનું રક્ષણ કર્યું હતું, અને આંખની કીકીની જેમ સંભાળ કરીં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મ કોઈ ગરૂડ પોતાના માંળાની ચોકી કરે અને પોતાના બચ્ચાં ઉપર ચક્કર માંર્યા કરે અને તેમને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ંખો ઉપર ઉપાડી લે તેમ તેમણે સંભાળ લીધી અને ઇસ્રાએલ પર કૃપ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કલા યહોવાએ જ તેમને દોર્યા હતા. કોઈ વિદેશી દેવોનો તેને સાથ ન્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ે તેઓને ફળવંત પ્રદેશ આપ્યા, ખેતરોનો મોલ ખવડાવ્યો, ને કરાડોમાંના મધ અને જૈતૂનના તેલ; આપ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ચ્ચ પ્રદેશમાં લઇ જઇ સ્થા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એ તેમને ગાયોનું અને બકરીઓનું દૂધ, શ્રેષ્ઠ ઘેટાં અને સારામાં સારા ઘઉ આપ્યાં.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ોમાંથી શ્રેષ્ઠ પીણું દ્રાક્ષારસ પ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યશુરૂને પસંદ કરેલા લોકોએ ચરબી વધારી અને રાજદ્રોહ કર્યો. ઇસ્રાએલના લોકો જાડાં અને ખાધે સુ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 અને બગડી ગયા હતાં. તેઓએ તેમના સર્જનહાર દેવને છોડી દીધા. તેઓ, તેમને બચાવનારા તેમના બળ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ણહારની ધૃણા કરવાનંુ શરુ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્ય દેવોની કરી પૂજા, યહોવામાં ઇર્ષ્યા જગાડી; ધૃણાજનક આચારો પાળી દેવનો રોષ વહો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અરે! હે આકાશો, હું કહું તે કાને ધરો, અને હે પૃથ્વી, તુ માંરા શબ્દો સાંભ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 દેવ ન હતાં એવા દૈત્યોને તેઓ બલિ ચઢાવવા લાગ્યાં. જેઓ આસપાસની અજ્ઞાત પ્રજાઓમાંથી આવ્યા હત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ની ભૂતકાળમાં પિતૃઓએ પૂજા કરી નહોતી એવા દેવોની ભકિત કરીને સૌએ તેમને અર્પણો ચઢ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ંરા ઉપદેશો વર્ષાની જેમ વરસશે, માંરાં શબ્દો ઝાકળની જેમ પડશે ઘાસ પર પડતા વર્ષાના ટીંપાની જેમ, ફુ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પડતા છાંટાની જેમ ખ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 તેમના સર્જનહાર, તેમના બળવાન તારણહાર દેવને ભૂલી ગયા અને તેઓ તેમને જન્મઆપનાર દેવને ભૂલ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યહોવાની મહાનતા પ્રગટ કરીશ આવો, આવો, અને તેની મહાનતા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જોઇને યહોવા રોષે ભરાયા, તેનાં પુત્રો અને પુત્રીઓએ તેને ગુસ્સે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 અચળ ખડક છે, તેમનાં કાર્યો પણ સંપૂર્ણ છે; કારણ તેઓ હંમેશા ન્યાયની સાથે છે, તે જે કઇ ક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ી અને ઉત્તમ છે. તે સર્વદા વિશ્વાસપાત્ર છે! તેનામાં કંઇ પણ દુષ્ટ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ઇસ્રાએલીઓ ભ્રષ્ટ થયા અને પાપથી ખરડાયા. તમે એનાં, કેવાં કુટિલ-કપટી દુષ્ટ સંતાન નીવડયા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ઓ મૂર્ખ લોકો! જરા તો વિચારો, શું તમે યહોવાને આ બદબો આપો છો? એ શું તે તમાંરા પિતા નથી, જેણ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 દીધો? અરે! એણે જ તમને સજર્યા, સ્થાપ્યા અને દૃડ કર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ભૂતકાળનું તમે જરા સ્મરણ તો કરો; કેવા હતા તમાંરા પૂર્વજો! પૂછો તમાંરા પિતાને, તે તમને કહેશે; પૂ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વડીલોને, તે પણ જણ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મણે વિચાર્યુ, ‘હું વિમુખ થઈ જાઉં એ લોકોથી, ને જોંઉ તો ખરો, શા હાલ થાય છે એ લોકોના, એ પેઢ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ગાબાજ અને વિશ્વાસઘાતી છોકરાં છે, જોઉ તો ખરો, કેવી એ લોક પોક ભૂ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હેવાતા દેવોની પૂજા કરીને એ લોકોએ માંરામાં ઇર્ષ્યા જગાડી છે. અને મૂર્તિઓની કરી પૂજા, વહોર્ય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ણે માંરો રોષ; હવે તો હું પણ કહેવાતી પ્રજા વડે એમનામાં ઇર્ષ્યા જગાડીશ; અપીર્મુજ પ્રેમ વિદેશ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ઓને, હું એમનો જગાડીશ રોષ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એ મુજ ક્રોઘાગ્નિ ભભૂકી ઉઠયો છે, પાતાળના તળિયા સુધી બધુ ભસ્મ થશે. અને મૂળમાંથી આખા પર્વત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ને અને પાકને ભરખ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હું તે લોકો પર એક પછી એક આફતો ઉતારીશ; તરકશનાં માંરાં તીક્ષ્ણ તીરોથી હું તેઓને વીંધી 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રી દુકાળ, રોગચાળો અને મરકી; જશે તેમનો કોળિયો. અને છૂટા મૂકીશ હું તેમના પર, ઝેરી નાગો અને જનાવ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ંગલ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ઘર બહાર તરવાર તેમને પૂરા કરશે, ને ઘરમાં ભયથી ફફડી મરશે; જુવાન સ્ત્રી-પુરુષ કે વૃદ્વો, વળી ધાવ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 પણ નહિ બચ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ૂરના દેશોમાં તેઓને વિખેરી નાખવાનો મે નિર્ણય કર્યો હતો, તેમનું સ્મરણ સુદ્ધાં ન રહે, તેવો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કલ્પ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મને ભય છે એવો કે તેમનાં શત્રુઓ ખોટું સમજશે; અમાંરા બાહુબળથી ઇસ્રાએલનો કર્યો વિનાશ-બડ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ંકશે. “યહોવાએ તેમનો વિનાશ નથી કર્ય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ઇસ્રાએલ સમજણ વગરની મૂર્ખ પ્ર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ઓમાં હોશિયારી-સમજણ હોત તો કેવું સારૂં? કયાં જઈ રહ્યા છે એટલું પણ જાણતા હોત તો કેવું સાર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એક માંણસ કહો શી રીતે હજારને હરાવે? 10,000 ને બે માંણસ કહો શી રીતે નસાડે? સિવાય કે ખડક સ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તેમને તજયા હોય; કે પછી તે સૌને દુશ્મનોના હાથમાં સોંપ્ય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્ય પ્રજાઓ પાસે આપણા ખડક સમ ખડક નથી, આપણા શત્રુઓ પણ તે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ઓની દ્રાક્ષ લતાઓ અને ખેતરો અદોમ અને ગમોરાહની જેમ કડવાશ અને ઝેરથી ભર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વિષવેલ જેવા કડવા વખ, ને સર્પના જીવલેણ વિષ જેવા. દ્રાક્ષારસ તેઓ પી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હોવા કહે છે: ‘સજા માંરી પાસે રક્ષિત છે, મેં તેને માંરા સંગ્રહખાનામાં તાળું માંરી રાખ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હું બદલો લઇશ, હું તેમના દુશ્મનોને સજા કરીશ; તેનાં દુશ્મનો લપસી પડશે, તેમના વિનાશનો દિવસ નજ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યહોવાનો ન્યાય તેના લોકોના પક્ષમાં હશે, તેઓ દયા દર્શાવી સૌને બચાવી લેશે; ગુલામ અને મુકત બંન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િત ક્ષીણ થતાં જોઈ તે દુ:ખ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યહોવા તે સમયે લોકોને, પૂછશે કે ‘તેઓના દેવો કયાં છે? જેમને બળવાન તારણહાર ખડક માંન્યા હતા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દેવો કય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કહેવાતા દેવ, જેમનું શરણું તમે લીધું હતું, જે તમાંરા બલિની ચરબી ખાતાં હતા; જે પેયાર્પણ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 પીતા હતા, તે તમાંરી મદદમાં કેમ આવ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હું જ એકલો દેવ છું. બીજો કોઇ દેવ નથી, શું તમે નથી જોતા? હું જ માંરું છું, ને હું જ જીવાડું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જ કરું છું ઘાયલ, ને હું જ કરૂં છું સાજા; તમને મુજ હાથમાંથી કોઇ છોડાવ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હું માંરો હાથ આકાશ તરફ ઊંચો કરું છું. અને સમ ખાઉ છું કે હું સદાય જીવંત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કે હું જ માંરી ચળકતી તરવારની ધાર કાઢીશ, અને ન્યાય કરીશ; દુશ્મનો પર હું વેર વાળીશ અને જ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ે છે તેને હું સજ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માંરા બાણો માંરા દુશ્મનોનું લોહી પીશે, અને માંરી તરવાર જેઓને માંરી નાખવામાં આવ્યાં છે, તે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ીઓના માંસની મિજબાની કરશે. તે તેઓના આગેવાનોના માંથા કાપી નાખ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3ઓ દેશજાતિઓ, દેવના લોકોનો જયનાદ કરો; તે પોતાના સેવકોના ખૂનનો બદલો લેશે, કરશે સજા ત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ને, ને કરશે પાવન પોતાના લોકોના દેશન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મૂસાએ અને યહોશુઆએ આ ગીતના શબ્દો લોકોના સમક્ષ ગાઈ સંભળ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મૂસાએ તમાંમ ઇસ્રાએલીઓને આ વચનો આપવાનું પૂરૂં કર્યા પછ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તેણે કહ્યું, “આજે મેં તમાંરી સમક્ષ જે વચનો ઉચ્ચાર્યા છે તે હૈયે કોતરી રાખજો, તમાંરા વંશજો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નાં વચનોનું પાલન કરવાનું જણાવ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આ નિયમો ફકત શબ્દો જ નથી, તે તમાંરું જીવન છે! તેને આધિન થઈને પાલન કરશો તો યર્દન નદી ઓળંગી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નો, તમે કબજો મેળવશો તેમાં તમે દીર્ઘકાળ સુખી અને સમુદ્વ આયુષ્ય ભોગવ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તે જ દિવસે યહોવાએ મૂસા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મોઆબના પ્રદેશમાં યરીખોની સામે અબારીમના પર્વતોમાં નબો પર્વત પર જા, તેની ટોચ પર ચઢીને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હું જે કનાનનો પ્રદેશ આપવાનો છું તે તું જોઈ 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તારો ભાઈ હારુન હોર પર્વત પર મૃત્યુ પામીને તારા પૂર્વજો સાથે જોડાઈ ગયો, તેમ તે દેશ જોયા પછી ત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એ જ પર્વત પર મૃત્યુ પામીને પિતૃલોકમાં જવાન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કારણ કે તમે સીનના રણમાં કાદેશ આગળ આવેલા મરીબાહનાં ઝરણા નજીક માંરા પર અવિશ્વાસ કરીને ઇસ્રાએલ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માંરું અપમાંન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તેથી સર્વ ઇસ્રાએલીઓને જે દેશ આપનાર છું. તેને તૂ દૂરથી જોઈ શકીશ. પણ તેમાં પ્રવેશ કરી શક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2026-10-20T03:56:21Z</dcterms:created>
  <dcterms:modified xsi:type="dcterms:W3CDTF">2026-10-20T03:56:21Z</dcterms:modified>
  <dc:title>પુનર્નિયમ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