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சிதேக்கியா எருசலேமின் இருக்கிற எல்லா ஜனத்தோடும் உடன்படிக்கை பண்ணினபின்பு, எரேமியாவுக்குக் கர்த்தரால் வார்த்தை உண்ட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ராஜாவாகிய சிதேக்கியா எருசலேமின் இருக்கிற எல்லா ஜனத்தோடும் உடன்படிக்கை பண்ணினபின்பு, எரேமியாவுக்குக் கர்த்தரால் வார்த்தை உண்டாயிற்ற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வ்வொருவனும் தன் வேலைக்காரனையும் தன் வேலைக்காரியையும் இனி அடிமை கொள்ளாதபடிக்கு, சுயாதீனராக அனுப்பிவிடவேண்டுமென்று உடன்படிக்கைக்கு உட்பட்ட எல்லாப் பிரபுக்களுக்கும் எல்லா ஜனங்களும் கேட்டபோது, செவிகொடுத்து அவர்களை அனுப்பிவிட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வ்வொருவனும் தன் வேலைக்காரனையும் தன் வேலைக்காரியையும் இனி அடிமை கொள்ளாதபடிக்கு, சுயாதீனராக அனுப்பிவிடவேண்டுமென்று உடன்படிக்கைக்கு உட்பட்ட எல்லாப் பிரபுக்களுக்கும் எல்லா ஜனங்களும் கேட்டபோது, செவிகொடுத்து அவர்களை அனுப்பிவிட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ஒவ்வொருவனும் தன் வேலைக்காரனையும் தன் வேலைக்காரியையும் இனி அடிமை கொள்ளாதபடிக்கு, சுயாதீனராக அனுப்பிவிடவேண்டுமென்று உடன்படிக்கைக்கு உட்பட்ட எல்லாப் பிரபுக்களுக்கும் எல்லா ஜனங்களும் கேட்டபோது, செவிகொடுத்து அவர்களை அனுப்பிவிட்ட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தற்குப்பின்பு அவர்கள் மாறாட்டம்பண்ணி, தாங்கள் சுயாதீனராக அனுப்பிவிட்ட வேலைக்காரரையும் வேலைக்காரிகளையும் மறுபடியும் அழைப்பித்து, அவர்களை வேலைக்காரரும் வேலைக்காரிகளுமாயிருக்கும்படி, அடிமைப்படுத்திக்கொண்ட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தற்குப்பின்பு அவர்கள் மாறாட்டம்பண்ணி, தாங்கள் சுயாதீனராக அனுப்பிவிட்ட வேலைக்காரரையும் வேலைக்காரிகளையும் மறுபடியும் அழைப்பித்து, அவர்களை வேலைக்காரரும் வேலைக்காரிகளுமாயிருக்கும்படி, அடிமைப்படுத்திக்கொண்ட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, கர்த்தராலே எரேமியாவுக்கு வார்த்தையுண்டாகி, அவர்: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உரைக்கிறது என்னவென்றால், அவனவன் தனக்கு விற்கப்பட்ட எபிரெயனாகிய தன் சகோதரனை முடிவிலே நீங்கள் ஏழாம் வருஷத்திலே அனுப்பிவிடவேண்டும் என்றும், அவன் உனக்கு ஆறுவருஷம் அடிமையாயிருந்தபின்பு, அவனை உன்னிடத்தில் வைக்காமல் சுயாதீனனாக அனுப்பிவிடவேண்டும் என்ற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ஸ்ரவேலின் தேவனாகிய கர்த்தர் உரைக்கிறது என்னவென்றால், அவனவன் தனக்கு விற்கப்பட்ட எபிரெயனாகிய தன் சகோதரனை முடிவிலே நீங்கள் ஏழாம் வருஷத்திலே அனுப்பிவிடவேண்டும் என்றும், அவன் உனக்கு ஆறுவருஷம் அடிமையாயிருந்தபின்பு, அவனை உன்னிடத்தில் வைக்காமல் சுயாதீனனாக அனுப்பிவிடவேண்டும் என்றும்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பிதாக்களை அடிமை வீடாகிய எகிப்துதேசத்திலிருந்து புறப்படப்பண்ணின நாளிலே அவர்களோடே உடன்படிக்கைபண்ணினேன்; ஆனாலும் உங்கள் பிதாக்கள் என் சொல்லைக் கேளாமலும், தங்கள் செவியைச் சாயாமலும் போ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பிதாக்களை அடிமை வீடாகிய எகிப்துதேசத்திலிருந்து புறப்படப்பண்ணின நாளிலே அவர்களோடே உடன்படிக்கைபண்ணினேன்; ஆனாலும் உங்கள் பிதாக்கள் என் சொல்லைக் கேளாமலும், தங்கள் செவியைச் சாயாமலும் போ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பிதாக்களை அடிமை வீடாகிய எகிப்துதேசத்திலிருந்து புறப்படப்பண்ணின நாளிலே அவர்களோடே உடன்படிக்கைபண்ணினேன்; ஆனாலும் உங்கள் பிதாக்கள் என் சொல்லைக் கேளாமலும், தங்கள் செவியைச் சாயாமலும் 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ோ, இந்நாளிலே மனந்திரும்பி, அவனவன் தன் அயலானுக்கு விடுதலையைக் கூறின விஷயத்திலே என் பார்வைக்குச் செம்மையானதைச் செய்து, என் நாமம் தரிக்கப்பட்ட ஆலயத்திலே இதற்காக என் முகத்துக்குமுன் உடன்படிக்கைபண்ணியிருந்தீ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ோ, இந்நாளிலே மனந்திரும்பி, அவனவன் தன் அயலானுக்கு விடுதலையைக் கூறின விஷயத்திலே என் பார்வைக்குச் செம்மையானதைச் செய்து, என் நாமம் தரிக்கப்பட்ட ஆலயத்திலே இதற்காக என் முகத்துக்குமுன் உடன்படிக்கைபண்ணியிருந்தீ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நீங்கள் மாறாட்டம்பண்ணி, என் நாமத்தைப் பரிசுத்தக்குலைச்சலாக்கி, நீங்கள் அவனவன் விடுதலையாகவும் சுயாதீனனாகவும் அனுப்பிவிட்ட தன் வேலைக்காரனையும் வேலைக்காரியையும் திரும்ப அழைத்து வந்து, அவர்களை உங்களுக்கு வேலைக்காரரும் வேலைக்காரிகளுமாயிருக்கும்படி அடிமைப்படுத்தினீ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நீங்கள் மாறாட்டம்பண்ணி, என் நாமத்தைப் பரிசுத்தக்குலைச்சலாக்கி, நீங்கள் அவனவன் விடுதலையாகவும் சுயாதீனனாகவும் அனுப்பிவிட்ட தன் வேலைக்காரனையும் வேலைக்காரியையும் திரும்ப அழைத்து வந்து, அவர்களை உங்களுக்கு வேலைக்காரரும் வேலைக்காரிகளுமாயிருக்கும்படி அடிமைப்படுத்தினீ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 நீங்கள் மாறாட்டம்பண்ணி, என் நாமத்தைப் பரிசுத்தக்குலைச்சலாக்கி, நீங்கள் அவனவன் விடுதலையாகவும் சுயாதீனனாகவும் அனுப்பிவிட்ட தன் வேலைக்காரனையும் வேலைக்காரியையும் திரும்ப அழைத்து வந்து, அவர்களை உங்களுக்கு வேலைக்காரரும் வேலைக்காரிகளுமாயிருக்கும்படி அடிமைப்படுத்தினீ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கையால் கர்த்தர் சொல்லுகிறது என்னவென்றால், நீங்கள் அவனவன் தன் சகோதரனுக்கும் அவனவன் தன் அயலானுக்கும் விடுதலையைக் கூறினவிஷயத்தில் என் சொல்லைக் கேளாமற்போனீர்களே; இதோ நான் உங்களைப் பட்டயத்துக்கும், கொள்ளைநோய்க்கும், பஞ்சத்துக்கும் ஒப்புக்கொடுக்கிற விடுதலையை உங்களுக்குக் கூறுகிறேன்; பூமியின் ராஜ்யங்களிலெல்லாம் அலைகிறதற்கும் உங்களை ஒப்புக்கொடுப்பேன் என்று கர்த்தர் சொல்லு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முகத்துக்குமுன் பண்ணின உடன்படிக்கையின் வார்த்தைகளை நிறைவேற்றாமல், என் உடன்படிக்கையை மீறின மனுஷரை நான் துண்டங்களின் நடுவாகக் கடந்துபோகும்படி அவர்களை இரண்டாகத் துண்டித்த கன்றுக்குட்டியைப்போல் ஆக்க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என் முகத்துக்குமுன் பண்ணின உடன்படிக்கையின் வார்த்தைகளை நிறைவேற்றாமல், என் உடன்படிக்கையை மீறின மனுஷரை நான் துண்டங்களின் நடுவாகக் கடந்துபோகும்படி அவர்களை இரண்டாகத் துண்டித்த கன்றுக்குட்டியைப்போல் ஆக்க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றுக்குட்டியின் துண்டுகளின் நடுவே கடந்துபோன யூதாவின் பிரபுக்களையும், எருசலேமின் பிரபுக்களையும், பிரதானிகளையும், ஆசாரியர்களையும், தேசத்தின் சகல ஜனங்களையும் அப்படிச் செய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ன்றுக்குட்டியின் துண்டுகளின் நடுவே கடந்துபோன யூதாவின் பிரபுக்களையும், எருசலேமின் பிரபுக்களையும், பிரதானிகளையும், ஆசாரியர்களையும், தேசத்தின் சகல ஜனங்களையும் அப்படிச் செய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ை அவர்கள் சத்துருக்களின் கையிலும், அவர்கள் பிராணனை வாங்கத்தேடுகிறவர்களின் கையிலும் ஒப்புக்கொடுப்பேன்; அவர்களுடைய பிரேதம் ஆகாயத்தின் 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ன் அவர்களை அவர்கள் சத்துருக்களின் கையிலும், அவர்கள் பிராணனை வாங்கத்தேடுகிறவர்களின் கையிலும் ஒப்புக்கொடுப்பேன்; அவர்களுடைய பிரேதம் ஆகாயத்தின் 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வின் ராஜாவாகிய சிதேக்கியாவையும் அவனுடைய பிரபுக்களையும் அவர்கள் சத்துருக்களின் கையிலும் அவர்கள் பிராணனை வாங்கத் தேடுகிறவர்களின் கையிலும், உங்களை விட்டுப் பேர்ந்துபோன பாபிலோன் ராஜாவினுடைய சேனைகளின் கையிலும் ஒப்புக்கொடுப்ப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வின் ராஜாவாகிய சிதேக்கியாவையும் அவனுடைய பிரபுக்களையும் அவர்கள் சத்துருக்களின் கையிலும் அவர்கள் பிராணனை வாங்கத் தேடுகிறவர்களின் கையிலும், உங்களை விட்டுப் பேர்ந்துபோன பாபிலோன் ராஜாவினுடைய சேனைகளின் கையிலும் ஒப்புக்கொடு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யூதாவின் ராஜாவாகிய சிதேக்கியாவையும் அவனுடைய பிரபுக்களையும் அவர்கள் சத்துருக்களின் கையிலும் அவர்கள் பிராணனை வாங்கத் தேடுகிறவர்களின் கையிலும், உங்களை விட்டுப் பேர்ந்துபோன பாபிலோன் ராஜாவினுடைய சேனைகளின் கையிலும் ஒப்புக்கொடுப்ப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கட்டளைகொடுத்து, அவர்களை இந்த நகரத்துக்குத் திரும்பப்பண்ணுவேன்; அவர்கள் அதற்கு விரோதமாக யுத்தம்பண்ணி, அதைப் பிடித்து, அதை அக்கினியால் சுட்டெரிப்பார்கள்; யூதாவின் பட்டணங்களையும், ஒருவரும் அவைகளில் குடியிராதபடிப் பாழாய்ப்போகப்பண்ண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இதோ, நான் கட்டளைகொடுத்து, அவர்களை இந்த நகரத்துக்குத் திரும்பப்பண்ணுவேன்; அவர்கள் அதற்கு விரோதமாக யுத்தம்பண்ணி, அதைப் பிடித்து, அதை அக்கினியால் சுட்டெரிப்பார்கள்; யூதாவின் பட்டணங்களையும், ஒருவரும் அவைகளில் குடியிராதபடிப் பாழாய்ப்போகப்பண்ணுவேன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ும், அவனுடைய சர்வசேனையும், அவன் ஆளுகைக்குட்பட்ட பூமியின் சகல ராஜ்யங்களும், சகல ஜனங்களும் எருசலேமுக்கும் அதைச் சேர்ந்த சகல பட்டணங்களுக்கும் விரோதமாக யுத்தம்பண்ணுகையில் எரேமியாவுக்குக் கர்த்தரால் உண்டான வார்த்தை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ும், அவனுடைய சர்வசேனையும், அவன் ஆளுகைக்குட்பட்ட பூமியின் சகல ராஜ்யங்களும், சகல ஜனங்களும் எருசலேமுக்கும் அதைச் சேர்ந்த சகல பட்டணங்களுக்கும் விரோதமாக யுத்தம்பண்ணுகையில் எரேமியாவுக்குக் கர்த்தரால் உண்டான வார்த்தை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ாபிலோன் ராஜாவாகிய நேபுகாத்நேச்சாரும், அவனுடைய சர்வசேனையும், அவன் ஆளுகைக்குட்பட்ட பூமியின் சகல ராஜ்யங்களும், சகல ஜனங்களும் எருசலேமுக்கும் அதைச் சேர்ந்த சகல பட்டணங்களுக்கும் விரோதமாக யுத்தம்பண்ணுகையில் எரேமியாவுக்குக் கர்த்தரால் உண்டான வார்த்தை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உரைக்கிறது என்னவென்றால்: நீ போய், யூதாவின் ராஜாவாகிய சிதேக்கியாவினிடத்தில் பேசி, அவனுக்குச் சொல்லவேண்டியது: இதோ, நான் இந்த நகரத்தைப் பாபிலோன் ராஜாவின் கையில் ஒப்புக்கொடுக்கிறேன்; அவன் இதை அக்கினியால் சுட்டெரிப்ப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உரைக்கிறது என்னவென்றால்: நீ போய், யூதாவின் ராஜாவாகிய சிதேக்கியாவினிடத்தில் பேசி, அவனுக்குச் சொல்லவேண்டியது: இதோ, நான் இந்த நகரத்தைப் பாபிலோன் ராஜாவின் கையில் ஒப்புக்கொடுக்கிறேன்; அவன் இதை அக்கினியால் சுட்டெரிப்ப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உரைக்கிறது என்னவென்றால்: நீ போய், யூதாவின் ராஜாவாகிய சிதேக்கியாவினிடத்தில் பேசி, அவனுக்குச் சொல்லவேண்டியது: இதோ, நான் இந்த நகரத்தைப் பாபிலோன் ராஜாவின் கையில் ஒப்புக்கொடுக்கிறேன்; அவன் இதை அக்கினியால் சுட்டெரிப்ப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ன் கைக்குத் தப்பிப்போகாமல், நிச்சயமாய்ப் பிடிபட்டு, அவன் கையில் ஒப்புக்கொடுக்கப்படுவாய்; உன் கண்கள் பாபிலோன் ராஜாவின் கண்களைக் காணும்; அவன் வாய் உன் வாயோடே பேசும்; நீ பாபிலோனுக்குப் போவாய் என்று கர்த்தர் சொல்லுகி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ன் கைக்குத் தப்பிப்போகாமல், நிச்சயமாய்ப் பிடிபட்டு, அவன் கையில் ஒப்புக்கொடுக்கப்படுவாய்; உன் கண்கள் பாபிலோன் ராஜாவின் கண்களைக் காணும்; அவன் வாய் உன் வாயோடே பேசும்; நீ பாபிலோனுக்குப் போவாய்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ன் கைக்குத் தப்பிப்போகாமல், நிச்சயமாய்ப் பிடிபட்டு, அவன் கையில் ஒப்புக்கொடுக்கப்படுவாய்; உன் கண்கள் பாபிலோன் ராஜாவின் கண்களைக் காணும்; அவன் வாய் உன் வாயோடே பேசும்; நீ பாபிலோனுக்குப் போவாய்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யூதாவின் ராஜாவாகிய சிதேக்கியாவே, கர்த்தருடைய வார்த்தையைக் கேள்; உன்னைக் குறித்துக் கர்த்தர் சொல்லுகிறது என்னவென்றால்: நீ பட்டயத்தாலே சாவதில்லை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யூதாவின் ராஜாவாகிய சிதேக்கியாவே, கர்த்தருடைய வார்த்தையைக் கேள்; உன்னைக் குறித்துக் கர்த்தர் சொல்லுகிறது என்னவென்றால்: நீ பட்டயத்தாலே சாவதில்லை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தானத்தோடே சாவாய்; உனக்கு முன்னிருந்த ராஜாக்களாகிய உன் பிதாக்களினிமித்தம் கந்தவர்க்கங்களைக் கொளுத்தினதுபோல உன்னிமித்தமும் கொளுத்தி, ஐயோ! ஆண்டவனே, என்று சொல்லி, உனக்காகப் புலம்புவார்கள்; இது நான் சொன்ன வார்த்தையென்று கர்த்தர் உரைத்தார் என்று சொல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வார்த்தைகளையெல்லாம் தீர்க்கதரிசியாகிய எரேமியா எருசலேமிலே யூதாவின் ராஜாவாகிய சிதேக்கியாவினிடத்தில் சொன்ன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பாபிலோன் ராஜாவின் சேனைகள் எருசலேமுக்கு விரோதமாகவும் மீந்த பட்டணங்களாகிய லாகீசுக்கும், அசெக்காவுக்கும் விரோதமாகவும் யுத்தம்பண்ணிக்கொண்டிருந்தது; யூதாவின் அரணிப்பான பட்டணங்களில் இவைகளே மீந்திருந்தவை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பாபிலோன் ராஜாவின் சேனைகள் எருசலேமுக்கு விரோதமாகவும் மீந்த பட்டணங்களாகிய லாகீசுக்கும், அசெக்காவுக்கும் விரோதமாகவும் யுத்தம்பண்ணிக்கொண்டிருந்தது; யூதாவின் அரணிப்பான பட்டணங்களில் இவைகளே மீந்திருந்தவை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பாபிலோன் ராஜாவின் சேனைகள் எருசலேமுக்கு விரோதமாகவும் மீந்த பட்டணங்களாகிய லாகீசுக்கும், அசெக்காவுக்கும் விரோதமாகவும் யுத்தம்பண்ணிக்கொண்டிருந்தது; யூதாவின் அரணிப்பான பட்டணங்களில் இவைகளே மீந்திருந்தவை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ருவனும் யூதஜாதியானாகிய தன் சகோதரனை அடிமைகொள்ளாதபடிக்கு, அவனவன் எபிரெயனாகிய தன் வேலைக்காரனையும், எபிரெய ஸ்திரீயாகிய தன் வேலைக்காரியையும் சுயாதீனராக அனுப்பிவிடவேண்டுமென்று அவர்களுக்கு விடுதலையைக் கூறும்படி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സ്വതന്ത്രരായി വിട്ടയക്കേണ്ടതിന്നു ഒരു വിമോചനം പ്രസിദ്ധമാക്കേണമെന്നു സിദെക്കീയാരാജാവു യെരൂശലേമ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കല ജനത്തോടും ഒരു നിയമം ചെയ്തശേഷം, യിരെമ്യാവിന്നു യഹോവയിങ്കൽനിന്നുണ്ടായ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ആരും തന്റെ ദാസനെക്കൊണ്ടും ദാസിയെക്കൊണ്ടും ഇനി അടിമവേല ചെയ്യിക്കാതെ അവരെ സ്വതന്ത്രര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യക്കേണമെന്നുള്ള നിയമത്തിൽ ഉൾപ്പെട്ട സകല പ്രഭുക്കന്മാരും സർവ്വജനവും അതു അനുസരിച്ചു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ട്ടയച്ച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ിന്നീടോ അവർ വ്യത്യാസം കാണിച്ചു, സ്വതന്ത്രരായി വിട്ടയച്ചിരുന്ന ദാസന്മാരെയും ദാസിമാര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ടക്കിവരുത്തി അവരെ വീണ്ടും ദാസീദാസന്മാരാക്കിത്തീർത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തുകൊണ്ടു യഹോവയുടെ അരുളപ്പാടു യിരെമ്യാവിന്നു യഹോവയിങ്കൽ നിന്ന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യിസ്രായേലിന്റെ ദൈവമായ യഹോവ ഇപ്രകാരം അരുളിച്ചെയ്യുന്നു: ഞാൻ നിങ്ങളുടെ പിതാക്കന്മാരെ അടിമവീടാ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ിസ്രയീംദേശത്തുനിന്നു കൊണ്ടുവന്ന നാളിൽ അവരോടു ഒരു നിയമം ചെയ്ത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തന്നെത്താൻ നിനക്കു വിൽക്കയും ആറുസംവത്സരം നിന്നെ സേവിക്കയും ചെയ്തു എബ്രായസഹോദരനെ ഒടുക്കം ഏഴാ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വത്സരത്തിൽ വിട്ടയക്കേണം; അവനെ സ്വതന്ത്രനായി നിന്റെ അടുക്കൽനിന്നു വിട്ടയക്കേണം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ല്പിച്ചിരുന്നു; എങ്കിലും നിങ്ങളുടെ പിതാക്കന്മാർ എന്റെ കല്പന അനുസരിച്ചില്ല, ചെവി ചായിച്ച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നിങ്ങളോ ഇന്നു തിരിഞ്ഞു ഓരോരുത്തൻ തന്റെ കൂട്ടുകാരന്നു വിമോചനം പ്രസിദ്ധമാക്കിയതിനാൽ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ിതമായതു പ്രവർത്തിച്ചു, എന്റെ നാമം വിളിച്ചിരിക്കുന്ന ആലയത്തിൽവെച്ചു എന്റെ മുമ്പാകെ ഒരു നിയമം 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എങ്കിലും നിങ്ങൾ വ്യത്യാസം കാണിച്ചു എന്റെ നാമത്തെ അശുദ്ധമാക്കി ഓരോരുത്തൻ ഇഷ്ടം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യ്ക്കൊൾവാൻ വിമോചനം കൊടുത്തു അയച്ചിരുന്ന തന്റെ ദാസനെയും ദാസിയെയും മടക്കിവരുത്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ാസീദാസന്മാരാക്കിയി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അതുകൊണ്ടു യഹോവ ഇപ്രകാരം അരുളിച്ചെയ്യുന്നു: ഓരോരുത്തൻ താന്താന്റെ സഹോദരന്നും കൂട്ടുകാര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ിമോചനം പ്രസിദ്ധമാക്കുവാൻ തക്കവണ്ണം നിങ്ങൾ എന്റെ വാക്കു കേട്ടില്ലല്ലോ; ഇതാ, ഞാൻ ഒരു വിമോചന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ിദ്ധമാക്കുന്നു; അതു വാളിന്നും മഹാമാരിക്കും ക്ഷാമത്തിന്നു മത്രേ; ഭൂമിയിലെ സകലരാജ്യങ്ങളില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െ ഭീതിവിഷയമാക്കിത്തീർ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ാളക്കുട്ടിയെ രണ്ടായി പിളർന്നു അതിന്റെ പിളർപ്പുകളുടെ നടുവെ കടന്നുകൊണ്ടു എന്റെ മുമ്പാകെ ചെയ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യമത്തിലെ സംഗതികൾ നിവർത്തിക്കാതെ എന്റെ നിയമം ലംഘിച്ചിരിക്കുന്നവര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കാളക്കുട്ടിയുടെ പിളർപ്പുകളുടെ നടുവെ കടന്നുപോയ യെഹൂദാപ്രഭുക്കന്മാരെയും യെരൂശലേ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ഭുക്കന്മാരെയും ഷണ്ഡന്മാരെയും പുരോഹിതന്മാരെയും ദേശത്തിലെ സകലജനത്തെയും തന്നേ, ഞാൻ ഏല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അവരുടെ ശത്രുക്കളുടെ കയ്യിലും അവർക്കു പ്രാണഹാനി വരുത്തുവാൻ നോക്കുന്നവരുടെ കയ്യിലും ഞാൻ അവ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ക്കും; അവരുടെ ശവങ്ങൾ ആകാശത്തിലെ പക്ഷികൾക്കും ഭൂമിയിലെ മൃഗങ്ങൾക്കും ഇരയായ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യെഹൂദാരാജാവായ സിദെക്കീയാവെയും അവന്റെ പ്രഭുക്കന്മാരെയും ഞാൻ അവരുടെ ശത്രുക്കളുടെ കയ്യിലും അവർ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ാണഹാനി വരുത്തുവാൻ നോക്കുന്നവരുടെ കയ്യിലും നിങ്ങളെ വിട്ടുപോയിരിക്കുന്ന ബാബേൽരാജാവി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ൈന്യത്തിന്റെ കയ്യിലും ഏല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ഞാൻ കല്പിച്ചു അവരെ ഈ നഗരത്തിലേക്കു മടക്കി വരുത്തും; അവർ അതിനെ യുദ്ധം ചെയ്തു പിടിച്ചു തീ വെ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ുട്ടുകളയും; ഞാൻ യെഹൂദാപട്ടണങ്ങളെ നിവാസികളില്ലാതെ ശൂന്യമാ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ബാബേൽരാജാവായ നെബൂഖദ്നേസരും അവന്റെ സകലസൈന്യവും അവന്റെ ആധിപത്യത്തിൻ കീഴുള്ള സകല ഭൂരാജ്യങ്ങളും സക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ജാതികളും യെരൂശലേമിനോടും അതിന്റെ എല്ലാ പട്ടണങ്ങളോടും യുദ്ധം ചെയ്തുകൊണ്ടിരിക്കുമ്പോ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ിന്നു യഹോവയിങ്കൽനിന്നുണ്ടായ അരുളപ്പാടു എ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ിസ്രായേലിന്റെ ദൈവമായ യഹോവ ഇപ്രകാരം അരുളിച്ചെയ്യുന്നു: നീ ചെന്നു, യെഹൂദാരാജാവായ സിദെക്കീയാവ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േണ്ടതെന്തെന്നാൽ: യഹോവ ഇപ്രകാരം അരുളിച്ചെയ്യുന്നു: ഞാൻ ഈ നഗരത്തെ ബാബേൽരാജാവിന്റെ കയ്യ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ക്കും; അവൻ അതിനെ തീ വെച്ചു ചുട്ടു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നീ അവന്റെ കയ്യിൽനിന്നു ഒഴിഞ്ഞുപോകാതെ പിടിപെട്ടു അവന്റെ കയ്യിൽ ഏല്പിക്കപ്പെടും; നീ ബാബേൽരാജാവ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ണ്ണോടു കണ്ണു കാണുകയും അവൻ വായോടുവായ് നിന്നോടു സംസാരിക്കയും നീ ബാബേലിലേക്കു പോകേണ്ടിവരി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ങ്കിലും യെഹൂദാരാജാവായ സിദെക്കീയാവേ, യഹോവയുടെ വചനം കേൾക്ക! നിന്നെക്കുറിച്ചു യഹോവ ഇപ്ര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ീ വാളാൽ മരിക്കയില്ല; നീ സമാധാനത്തോടെ മരിക്കും; നിനക്കു മുമ്പുണ്ടായിരുന്ന പണ്ട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ക്കന്മാരായ നിന്റെ പിതാക്കന്മാർക്കു വേണ്ടി സുഗന്ധദഹനം കഴിച്ചതുപോലെ അവർ നിനക്കുവേണ്ടി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ക്കും; അയ്യോ തമ്പുരാനേ! എന്നു ചൊല്ലി അവർ നിന്നെക്കുറിച്ചു വിലപിക്കും; അതു ഞാൻ കല്പിച്ച വചനമല്ല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യിരെമ്യാ പ്രവാചകൻ ഈ വചനങ്ങളെ ഒക്കെയും യെരൂശലേമിൽ യെഹൂദാരാജാവായ സിദെക്കീയാവോടു പ്രസ്താ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ന്നു ബാബേൽരാജാവിന്റെ സൈന്യം യെരൂശലേമിനോടും ലാക്കീശ്, അസെക്കാ എന്നിങ്ങനെ യെഹൂദയിൽ ശേഷിച്ചിര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ല്ലാ പട്ടണങ്ങളോടും യുദ്ധം ചെയ്തുകൊണ്ടിരുന്നു; യെഹൂദാപട്ടണങ്ങളിൽവെച്ചു ഉറപ്പുള്ള പട്ടണങ്ങള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േഷിച്ചിരുന്നതു ഇവയ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ആരും തന്റെ സഹോദരനായ ഒരു യെഹൂദനെക്കൊണ്ടു അടിമവേല ചെയ്യിക്കാതെ എബ്രായദാസനെയും എബ്രായദാസിയ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3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2026-10-21T04:47:37Z</dcterms:created>
  <dcterms:modified xsi:type="dcterms:W3CDTF">2026-10-21T04:47:37Z</dcterms:modified>
  <dc:title>യിരെമ്യാവ് : 34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