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6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ங்கார வாசலாலே பிரவே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ு நிற்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வீட்டின் நன்மைகள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ிட வந்திரு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வந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ூற வந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தேவன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 வந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திட வந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வர் இயேசுவ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ம் செல்லுவ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மகிழ்ச்சியை த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பையுடனே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ும் கிடைத்திட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களை செலுத்திடவே ஜீ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க மா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த்தின் இருதயத்தை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ஸ்தோ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ை செய்தவ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ெலுத்த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காணிக்க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்சாகமாய் விதைகிற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ன மகிமை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மனதோடு செலுத்த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்பூரண ஆசிர்வாதங்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ப்தியாய் அனுப்பிடும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2026-10-31T21:32:53Z</dcterms:created>
  <dcterms:modified xsi:type="dcterms:W3CDTF">2026-10-31T21:32:53Z</dcterms:modified>
  <dc:title>துதிப் பாடல்கள்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