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 uproar was ceased, Paul called unto him the disciples, and embraced them, and departed in order to go into Macedon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the uproar was ceased, Paul called unto him the disciples, and embraced them, and departed in order to go into Macedon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had gone over those parts, and had given them much exhortation, he came into Gree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had gone over those parts, and had given them much exhortation, he came into Gree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bode three months. And when the Jews laid wait for him, as he was about to sail into Syria, he purposed to return through Macedoni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bode three months. And when the Jews laid wait for him, as he was about to sail into Syria, he purposed to return through Macedoni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abode three months. And when the Jews laid wait for him, as he was about to sail into Syria, he purposed to return through Macedonia.]]></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ccompanied him into Asia Sopater of Berea; and of the Thessalonians, Aristarchus and Secundus; and Gaius of Derbe, and Timotheus; and of Asia, Tychicus and Trophim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ccompanied him into Asia Sopater of Berea; and of the Thessalonians, Aristarchus and Secundus; and Gaius of Derbe, and Timotheus; and of Asia, Tychicus and Trophim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ccompanied him into Asia Sopater of Berea; and of the Thessalonians, Aristarchus and Secundus; and Gaius of Derbe, and Timotheus; and of Asia, Tychicus and Trophim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se going before tarried for us at Tro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e sailed away from Philippi after the days of unleavened bread, and came unto them to Troas in five days; where we abode seven day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e sailed away from Philippi after the days of unleavened bread, and came unto them to Troas in five days; where we abode seven day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first day of the week, when the disciples came together to break bread, Paul preached unto them, ready to depart on the next day; and continued his speech until midnigh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first day of the week, when the disciples came together to break bread, Paul preached unto them, ready to depart on the next day; and continued his speech until midn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ere many lights in the upper chamber, where they were gathered toge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sat in a window a certain young man named Eutychus, being fallen into a deep sleep: and as Paul was long preaching, he sunk down with sleep, and fell down from the third upper room, and was taken up d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sat in a window a certain young man named Eutychus, being fallen into a deep sleep: and as Paul was long preaching, he sunk down with sleep, and fell down from the third upper room, and was taken up d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sat in a window a certain young man named Eutychus, being fallen into a deep sleep: and as Paul was long preaching, he sunk down with sleep, and fell down from the third upper room, and was taken up d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Paul went down, and fell on him, and embracing him said, Trouble not yourselves; for his life is in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Paul went down, and fell on him, and embracing him said, Trouble not yourselves; for his life is in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he therefore was come up again, and had broken bread, and eaten, and talked a long while, even till break of day, so he depart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he therefore was come up again, and had broken bread, and eaten, and talked a long while, even till break of day, so he depar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brought the young man alive, and were not a little comfort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e went on board ship, and sailed unto Assos, there intending to take in Paul: for so had he appointed, minding himself to go on fo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e went on board ship, and sailed unto Assos, there intending to take in Paul: for so had he appointed, minding himself to go on foo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met with us at Assos, we took him in, and came to Mityle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met with us at Assos, we took him in, and came to Mityle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e sailed thence, and came the next day opposite to Chios; and the next day we arrived at Samos, and tarried at Trogyllium; and the next day we came to Milet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aul had determined to sail by Ephesus, because he would not spend the time in Asia: for he hasted, if it were possible for him, to be at Jerusalem the day of Penteco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from Miletus he sent to Ephesus, and called the elders of the churc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were come to him, he said unto them, All of you know, from the first day that I came into Asia, after what manner I have been with you at all season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were come to him, he said unto them, All of you know, from the first day that I came into Asia, after what manner I have been with you at all season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rving the LORD with all humility of mind, and with many tears, and temptations, which befell me by the lying in wait of the Jew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rving the LORD with all humility of mind, and with many tears, and temptations, which befell me by the lying in wait of the Jew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ow I kept back nothing that was profitable unto you, but have showed you, and have taught you publicly, and from house to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ow I kept back nothing that was profitable unto you, but have showed you, and have taught you publicly, and from house to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estifying both to the Jews, and also to the Greeks, repentance toward God, and faith toward our Lord Jesus Chri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estifying both to the Jews, and also to the Greeks, repentance toward God, and faith toward our Lord Jesus Chri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behold, I go bound in the spirit unto Jerusalem, not knowing the things that shall befall me t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behold, I go bound in the spirit unto Jerusalem, not knowing the things that shall befall me the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ave that the Holy Spirit witnesses in every city, saying that bonds and afflictions abide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ave that the Holy Spirit witnesses in every city, saying that bonds and afflictions abide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none of these things move me, neither count I my life dear unto myself, so that I might finish my course with joy, and the ministry, which I have received of the Lord Jesus, to testify the gospel of the grace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none of these things move me, neither count I my life dear unto myself, so that I might finish my course with joy, and the ministry, which I have received of the Lord Jesus, to testify the gospel of the grace of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none of these things move me, neither count I my life dear unto myself, so that I might finish my course with joy, and the ministry, which I have received of the Lord Jesus, to testify the gospel of the grace of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behold, I know that all of you all, among whom I have gone preaching the kingdom of God, shall see my face no mo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behold, I know that all of you all, among whom I have gone preaching the kingdom of God, shall see my face no mor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I take you to record this day, that I am pure from the blood of all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I take you to record this day, that I am pure from the blood of all 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 have not shunned to declare unto you all the counsel of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 have not shunned to declare unto you all the counsel of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heed therefore unto yourselves, and to all the flock, over the which the Holy Spirit has made you overseers, to feed the church of God, which he has purchased with his own blo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heed therefore unto yourselves, and to all the flock, over the which the Holy Spirit has made you overseers, to feed the church of God, which he has purchased with his own blo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heed therefore unto yourselves, and to all the flock, over the which the Holy Spirit has made you overseers, to feed the church of God, which he has purchased with his own bloo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I know this, that after my departing shall grievous wolves enter in among you, not sparing the floc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of your own selves shall men arise, speaking perverse things, to draw away disciples after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lso of your own selves shall men arise, speaking perverse things, to draw away disciples after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atch, and remember, that by the space of three years I ceased not to warn every one night and day with tear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atch, and remember, that by the space of three years I ceased not to warn every one night and day with tear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now, brethren, I commend you to God, and to the word of his grace, which is able to build you up, and to give you an inheritance among all them which are sanctifi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now, brethren, I commend you to God, and to the word of his grace, which is able to build you up, and to give you an inheritance among all them which are sanctifi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now, brethren, I commend you to God, and to the word of his grace, which is able to build you up, and to give you an inheritance among all them which are sanctifi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 have coveted no man's silver, or gold, or appar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ea, all of you yourselves know, that these hands have ministered unto my necessities, and to them that were with m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ea, all of you yourselves know, that these hands have ministered unto my necessities, and to them that were with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have showed you all things, how that so labouring all of you ought to support the weak, and to remember the words of the Lord Jesus, how he said, It is more blessed to give than to receiv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have showed you all things, how that so labouring all of you ought to support the weak, and to remember the words of the Lord Jesus, how he said, It is more blessed to give than to receiv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 have showed you all things, how that so labouring all of you ought to support the weak, and to remember the words of the Lord Jesus, how he said, It is more blessed to give than to receiv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when he had thus spoken, he kneeled down, and prayed with them al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all wept sore, and fell on Paul's neck, and kissed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y all wept sore, and fell on Paul's neck, and kissed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rrowing most of all for the words which he spoke, that they should see his face no more. And they accompanied him unto the ship.]]></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6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லகம் அமர்ந்தபின்பு, பவுல் சீஷரைத் தன்னிடத்திற்கு வரவழைத்து, வினவி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தோனியாவுக்குப்போக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அந்தத் திசைகளிலே சுற்றி நடந்து, சீஷர்களுக்கு வெகுவாய்ப் புத்திசொல்லி, கிரேக்கு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ங்கே மூன்றுமாதம் சஞ்சரித்தபின்பு, அவன் கப்பல் ஏறி, சீரியாதேசத்துக்குப்போக மனதா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 அவனுக்குத் தீமைசெய்யும்படி ரகசியமான யோசனைகொண்டிருந்தபடியால், மக்கெதோனியா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ய்த் திரும்பிப்போகத் தீர்மான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ரோயா ஊரானாகிய சோபத்தரும், தெசலோனிக்கேயரில் அரிஸ்தர்க்கும், செக்குந்தும், தொபையானாகிய கா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தேயும், ஆசியா நாட்டாராகிய தீகிக்கும் துரோப்பீமும், ஆசியாநாடுவரைக்கும் அவனுக்கு வழித்துணை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ர்கள் முன்னாகப் போய், துரோவா பட்டணத்திலே எங்களுக்காகக் கா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ளிப்பில்லா அப்பப்பண்டிகை நாட்களுக்குப்பின்பு நாங்கள் கப்பல் ஏறிப் பிலிப்பிபட்டண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நாளைக்குள்ளே துரோவாபட்டணத்துக்கு அவர்களிடத்தில் வந்து, அங்கே ஏழுநாள் தங்கி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ரத்தின் முதல்நாளிலே, அப்பம் பிட்கும்படி சீஷர்கள் கூடிவந்திருக்கையில், பவுல்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ண்டுமென்றிருந்து, அவர்களுடனே சம்பாஷித்து, நடுராத்திரி மட்டும் 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கூடியிருந்த மேல்வீட்டிலே அநேக விளக்குகள் வை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ஐத்திகு என்னும் பேர்கொண்ட ஒரு வாலிபன் ஜன்னலில் உட்கார்ந்திருந்து, பவுல் நெடுநே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ம் பண்ணிக்கொண்டிருக்கையில், மிகுந்த தூக்கமடைந்து, நித்திரைமயக்கத்தினால் சாய்ந்து, 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யிலிருந்து கீழே விழுந்து, மரித்தவனாய் எடு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டனே பவுல் இறங்கிப்போய், அவன்மேல் விழுந்து, அவனை அணைத்துக்கொண்டு: கலங்காதிருங்கள், இவன் உ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ள் இ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ஏறிப்போய், அப்பம் பிட்டு புசித்து, விடியற்காலமளவும் வெகுநேரம் பேசிக்கொண்டு,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வாலிபனை அவர்கள் உயிருள்ளவனாகக் கூட்டிக்கொண்டுவந்து, மிகுந்த ஆறுதல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வுல் ஆசோபட்டணம் வரைக்கும் கரைவழியாய்ப் போக மனதாயிருந்தபடியால், அவன் திட்டம்பண்ணியிருந்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ப்பல் ஏறி, அந்தப்பட்டணத்தில் அவனை ஏற்றிக்கொள்ளும்படி முன்னாக அங்கே போ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ஆசோபட்டணத்திலே எங்களைக் கண்டபோது, நாங்கள் அவனை ஏற்றிக்கொண்டு, மித்திலேனே பட்டண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விடம்விட்டு, மறுநாளிலே கீயுதீவுக்கு எதிரா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வுல் கூடுமானால் பெந்தெகொஸ்தே பண்டிகைநாளிலே எருசலேமிலிருக்கவேண்டுமென்று தீவிரப்பட்ட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ஆசியாவிலே காலம்போக்காதபடிக்கு, எபேசு பட்டணத்தைக் கடந்து போகவேண்டுமென்று தீர்மானி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ளிலே சாமுதீவு பிடித்து, துரோகில்லியோன் ஊர்த்துறையிலே தங்கி, மறுநாள் மிலேத்துபட்டண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த்துவிலிருந்து அவன் எபேசுவுக்கு ஆள் அனுப்பி, சபையின் மூப்பரை வரவ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தன்னிடத்தில் வந்து சேர்ந்தபொழுது, அவன் அவர்களை நோக்கி: நான் ஆசியாநாட்டில் வந்த முதல்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 எல்லாக் காலங்களிலும் உங்களுடனே இன்னவிதமாய் இருந்தேன் என்பதை நீங்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கு மனத்தாழ்மையோடும், மிகுந்த கண்ணீரோடும், யூதருடைய தீமையான யோசனைகளால் எனக்கு நே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னைகளோடும், நான் கர்த்தரைச் சே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யோஜனமானவைகைளில் ஒன்றையும் நான் உங்களுக்கு மறைத்துவைக்காமல், வெளியரங்கமாக வீடுகள்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பிரசங்கித்து உபதேச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டத்திற்கு மனந்திரும்புவதைக்குறித்தும், நம்முடைய கர்த்தராகிய இயேசு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ப்பதைக்குறித்தும், நான் யூதருக்கும் கிரேக்கருக்கும் சாட்சியா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ழுதும் நான் ஆவியிலே கட்டுண்டவனாய் எருசலேமுக்குப் போகிறேன்; அங்கே எனக்கு நேரிடுங்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ட்டுகளும் உபத்திரவங்களும் எனக்கு வைத்திருக்கிறதென்று பரிசுத்த ஆவியானவர் பட்டண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க்கிறதைமாத்திரம்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லும் அவைகளில் ஒன்றையுங்குறித்துக் கவலைப்படேன்; என் பிராணனையும் நான் அருமையாக எண்ணே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டத்தைச் சந்தோஷத்தோடே முடிக்கவும், தேவனுடைய கிருபையின் சுவிசேஷத்தைப் பிரசங்கம்பண்ணும்படி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வினிடத்தில் பெற்ற ஊழியத்தை நிறைவேற்றவுமே 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தோ, நான் உங்களுக்குள்ளே சஞ்சரித்து, தேவனுடைய ராஜ்யத்தைக் குறித்துப் பிரசங்கம்பண்ணின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ர்களாகிய நீங்களெல்லாரும் இனி என் முகத்தைப் பார்க்கமாட்டீர்களென்று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வனுடைய ஆலோசனையில் ஒன்றையும் நான் மறைத்து வைக்காமல், எல்லாவற்றையு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ல்லாருடைய இரத்தப்பழிக்கும் நீங்கி நான் சுத்தமாயிருக்கிறேனென்பதற்கு உங்களை இன்றைய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ளாக வை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உங்களைக்குறித்தும், தேவன் தம்முடைய சுயரத்தத்தினாலே சம்பாதித்துக்கொண்ட தமது ச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ப்பதற்குப் பரிசுத்த ஆவி உங்களைக் கண்காணிகளாக வைத்த மந்தை முழுவதையுங்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போனபின்பு மந்தையைத் தப்பவிடாத கொடிதான ஓநாய்கள் உங்களுக்குள்ளே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ங்களிலும் சிலர் எழும்பி, சீஷர்களைத் தங்களிடத்தில் இழுத்துக்கொள்ளும்படி மாறுபாடான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ப்பார்களென்று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னபடியால், நான் மூன்றுவருஷகாலமாய் இரவும் பகலும் கண்ணீரோடே இடைவிடாமல் அவன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க்கொண்டுவந்ததை நினைத்து விழி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ப்பொழுதும் சகோதரரே, நீங்கள் பக்திவிருத்தியடையவும், பரிசுத்தமாகப்பட்ட அனைவரு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தந்தரத்தைக் கொடுக்கவும் வல்லவராயிருக்கிற தேவனுக்கும் அவருடைய கிருபையு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த்துக்கும் உங்களை ஒப்புக்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ஒருவனுடைய வெள்ளியையாகிலும் பொன்னையாகிலும் வஸ்திரத்தையாகிலும் நான் இச்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அறிந்திருக்கிறபடி, எனக்கும் என்னுடனேகூட இருந்தவர்களுக்கும் வேண்டியவைகளுக்காக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 வேலை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ப்படிப் பிரயாசப்பட்டு, பலவீனரைத் தாங்கவும், வாங்குகிறதைப்பார்க்கிலும் கொடுக்கிறதே பா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கிய இயேசு சொன்ன வார்த்தைகளை நினைக்கவும் வேண்டுமென்று எல்லாவிதத்திலேயும்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களைச் சொன்னபின்பு, அவன் முழங்காற்படியிட்டு, அவர்களெல்லாரோடுங்கூட ஜெப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ள் மிகவும் அழுது என் முகத்தை நீங்கள் இனிப் பார்க்கமாட்டீர்களென்று அவன்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க்குறித்து அதிகமாய்த் து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வுலின் கழுத்தைக் கட்டிக்கொண்டு, அவனை முத்தஞ்செய்து, கப்பல்வரைக்கும் அவனுடனே கூ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0]]></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2026-11-01T09:45:43Z</dcterms:created>
  <dcterms:modified xsi:type="dcterms:W3CDTF">2026-11-01T09:45:43Z</dcterms:modified>
  <dc:title>அப்போஸ்தலர்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