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அவ்விடம் விட்டு, தென் தேசத்திற்குப் பிரயாணம்பண்ணி, காதேசுக்கும் சூருக்கும் நடுவாகக் குடியேறி, கேராரிலே தங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் அவ்விடம் விட்டு, தென் தேசத்திற்குப் பிரயாணம்பண்ணி, காதேசுக்கும் சூருக்கும் நடுவாகக் குடியேறி, கேராரிலே த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ஆபிரகாம் தன் மனைவியாகிய சாராளைத் தன் சகோதரி என்று சொன்னதினாலே, கேராரின் ராஜாவாகிய அபிமெலேக்கு ஆளனுப்பிச் சாராளை அழைப்ப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ஆபிரகாம் தன் மனைவியாகிய சாராளைத் தன் சகோதரி என்று சொன்னதினாலே, கேராரின் ராஜாவாகிய அபிமெலேக்கு ஆளனுப்பிச் சாராளை அழைப்ப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இரவிலே அபிமெலேக்குக்குச் சொப்பனத்திலே தோன்றி: நீ அழைப்பித்த ஸ்திரீயின் நிமித்தம் நீ செத்தாய்; அவள் ஒருவனுடைய மனைவியாயிருக்கிறாளே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இரவிலே அபிமெலேக்குக்குச் சொப்பனத்திலே தோன்றி: நீ அழைப்பித்த ஸ்திரீயின் நிமித்தம் நீ செத்தாய்; அவள் ஒருவனுடைய மனைவியாயிருக்கிறாளே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ிமெலேக்கு அவளைச் சேராதிருந்தான். ஆகையால் அவன்: ஆண்டவரே, நீதியுள்ள ஜனங்களை அழிப்பீர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ள் தன் சகோதரி என்று அவன் என்னோடே சொல்லவில்லையா? அவன் தன் சகோதரன் என்று இவளும் சொன்னாளே; உத்தம இருதயத்தோடும் சுத்தமான கைகளோடும் இதைச் செய்தேன் என்று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ள் தன் சகோதரி என்று அவன் என்னோடே சொல்லவில்லையா? அவன் தன் சகோதரன் என்று இவளும் சொன்னாளே; உத்தம இருதயத்தோடும் சுத்தமான கைகளோடும் இதைச் செய்தேன் என்று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ேவன்: உத்தம இருதயத்தோடே நீ இதைச் செய்தாய் என்று நான் அறிந்திருக்கிறேன்; நீ எனக்கு விரோதமாகப் பாவம் செய்யாதபடிக்கு உன்னைத் தடுத்தேன்; ஆகையால், நீ அவளைத் தொட நான் உனக்கு இடங்கொடுக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ேவன்: உத்தம இருதயத்தோடே நீ இதைச் செய்தாய் என்று நான் அறிந்திருக்கிறேன்; நீ எனக்கு விரோதமாகப் பாவம் செய்யாதபடிக்கு உன்னைத் தடுத்தேன்; ஆகையால், நீ அவளைத் தொட நான் உனக்கு இடங்கொடுக்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னுடைய மனைவியை அவனிடத்திற்கு அனுப்பிவிடு; அவன் ஒரு தீர்க்கதரிசி; நீ பிழைக்கும்படிக்கு அவன் உனக்காக வேண்டுதல் செய்வான்; நீ அவளை அனுப்பிவிடாதிருந்தால், நீயும் உன்னைச் சேர்ந்த யாவரும் சாகவே சாவீர்கள் என்று அறிவாயாக என்று சொப்பனத்திலே அவனுக்குச் சொன்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னுடைய மனைவியை அவனிடத்திற்கு அனுப்பிவிடு; அவன் ஒரு தீர்க்கதரிசி; நீ பிழைக்கும்படிக்கு அவன் உனக்காக வேண்டுதல் செய்வான்; நீ அவளை அனுப்பிவிடாதிருந்தால், நீயும் உன்னைச் சேர்ந்த யாவரும் சாகவே சாவீர்கள் என்று அறிவாயாக என்று சொப்பனத்திலே அவனுக்குச் சொன்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னுடைய மனைவியை அவனிடத்திற்கு அனுப்பிவிடு; அவன் ஒரு தீர்க்கதரிசி; நீ பிழைக்கும்படிக்கு அவன் உனக்காக வேண்டுதல் செய்வான்; நீ அவளை அனுப்பிவிடாதிருந்தால், நீயும் உன்னைச் சேர்ந்த யாவரும் சாகவே சாவீர்கள் என்று அறிவாயாக என்று சொப்பனத்திலே அவனுக்குச் சொன்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மெலேக்கு அதிகாலையில் எழுந்து, தன் ஊழியக்காரரையெல்லாம் அழைப்பித்து, இந்தச் சங்கதிகளையெல்லாம் அவர்கள் கேட்கும்படி சொன்னான்; அந்த மனுஷர் மிகவும் பய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மெலேக்கு அதிகாலையில் எழுந்து, தன் ஊழியக்காரரையெல்லாம் அழைப்பித்து, இந்தச் சங்கதிகளையெல்லாம் அவர்கள் கேட்கும்படி சொன்னான்; அந்த மனுஷர் மிகவும் பய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பிமெலேக்கு ஆபிரகாமை அழைப்பித்து; நீ எங்களுக்கு என்ன காரியஞ்செய்தாய், நீ என்மேலும், என் ராஜ்யத்தின்மேலும் கொடிய பாவம் சுமரப்பண்ணுகிறதற்கு உனக்கு நான் என்ன குற்றம் செய்தேன்? செய்யத்தகாத காரியங்களை என்னிடத்தில் செய்தாயே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பிமெலேக்கு ஆபிரகாமை அழைப்பித்து; நீ எங்களுக்கு என்ன காரியஞ்செய்தாய், நீ என்மேலும், என் ராஜ்யத்தின்மேலும் கொடிய பாவம் சுமரப்பண்ணுகிறதற்கு உனக்கு நான் என்ன குற்றம் செய்தேன்? செய்யத்தகாத காரியங்களை என்னிடத்தில் செய்தாயே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பிமெலேக்கு ஆபிரகாமை நோக்கி: என்னத்தைக் கண்டு நீ இந்தக் காரியத்தைச் செய்தாய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ஆபிரகாம்: இவ்விடத்தில் தெய்வபயம் இல்லையென்றும், என் மனைவியினிமித்தம் என்னைக் கொன்றுபோடுவார்கள் என்றும் நான் நினைத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ஆபிரகாம்: இவ்விடத்தில் தெய்வபயம் இல்லையென்றும், என் மனைவியினிமித்தம் என்னைக் கொன்றுபோடுவார்கள் என்றும் நான் நினை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என் சகோதரி என்பதும் மெய்தான்; அவள் என் தகப்பனுக்குக் குமாரத்தி, என் தாய்க்குக் குமாரத்தியல்ல; அவள் எனக்கு மனைவியா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் என் சகோதரி என்பதும் மெய்தான்; அவள் என் தகப்பனுக்குக் குமாரத்தி, என் தாய்க்குக் குமாரத்தியல்ல; அவள் எனக்கு மனைவியான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 நாம் போகும் இடம் எங்கும், நீ என்னைச் சகோதரன் என்று சொல்வது நீ எனக்குச் செய்யவேண்டிய தயை என்று அவளிடத்தில் சொல்லியிருந்தேன் என்றான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 நாம் போகும் இடம் எங்கும், நீ என்னைச் சகோதரன் என்று சொல்வது நீ எனக்குச் செய்யவேண்டிய தயை என்று அவளிடத்தில் சொல்லியிருந்தேன் என்றான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தகப்பன் வீட்டைவிட்டு தேவன் என்னைத் தேசாந்தரியாய்த் திரியும்படி செய்தபோது, நான் அவளை நோக்கி: நாம் போகும் இடம் எங்கும், நீ என்னைச் சகோதரன் என்று சொல்வது நீ எனக்குச் செய்யவேண்டிய தயை என்று அவளிடத்தில் சொல்லியிருந்தேன் என்றான்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ிமெலேக்கு ஆடு மாடுகளையும், வேலைக்காரரையும், வேலைக்காரிகளையும் ஆபிரகாமுக்குக் கொடுத்து, அவன் மனைவியாகிய சாராளையும் அவனிடத்தில் திரும்ப ஒப்பு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பிமெலேக்கு ஆடு மாடுகளையும், வேலைக்காரரையும், வேலைக்காரிகளையும் ஆபிரகாமுக்குக் கொடுத்து, அவன் மனைவியாகிய சாராளையும் அவனிடத்தில் திரும்ப ஒப்புவ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அபிமெலேக்கு: இதோ, என் தேசம் உனக்கு முன்பாக இருக்கிறது; உன் பார்வைக்குச் சம்மதியான இடத்திலே குடியிரு என்று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சாராளை நோக்கி: உன் சகோதரனுக்கு ஆயிரம் வெள்ளிக்காசு கொடுத்தேன்; இதோ, உன்னோடிருக்கிற எல்லார் முன்பாகவும், மற்ற யாவர் முன்பாகவும், இது உன் முகத்து முக்காட்டுக்காவதாக என்றான்; இப்படி அவள் கடிந்து கொள்ளப்பட்ட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சாராளை நோக்கி: உன் சகோதரனுக்கு ஆயிரம் வெள்ளிக்காசு கொடுத்தேன்; இதோ, உன்னோடிருக்கிற எல்லார் முன்பாகவும், மற்ற யாவர் முன்பாகவும், இது உன் முகத்து முக்காட்டுக்காவதாக என்றான்; இப்படி அவள் கடிந்து கொள்ளப்பட்ட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சாராளை நோக்கி: உன் சகோதரனுக்கு ஆயிரம் வெள்ளிக்காசு கொடுத்தேன்; இதோ, உன்னோடிருக்கிற எல்லார் முன்பாகவும், மற்ற யாவர் முன்பாகவும், இது உன் முகத்து முக்காட்டுக்காவதாக என்றான்; இப்படி அவள் கடிந்து கொள்ளப்பட்ட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டைய மனைவியாகிய சாராளின் நிமித்தம் கர்த்தர் அபிமெலேக்குடைய வீட்டாரின் கர்ப்பங்களையெல்லாம் அடைத்திருந்தபடிய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டைய மனைவியாகிய சாராளின் நிமித்தம் கர்த்தர் அபிமெலேக்குடைய வீட்டாரின் கர்ப்பங்களையெல்லாம் அடைத்திருந்தபடிய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பிரகாம் தேவனை நோக்கி வேண்டிக்கொண்டான்; அப்பொழுது தேவன் அபிமெலேக்கையும், அவன் மனைவியையும், அவன் வேலைக்காரிகளையும் குணமாக்கி, பிள்ளைபெறும்படி அநுக்கிரகம் பண்ண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క్కడనుండి అబ్రాహాము దక్షిణ దేశమునకు తర్లిపోయి కాదేషుకును షూరుకును మధ్య ప్రదేశములో నివస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ెరారులో కొన్నాళ్ల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ప్పుడు అబ్రాహాము తన భార్యయైన శారానుగూర్చి ఈమె నా చెల్లెలని చెప్పెను గనుక గెరారు రాజైన అబీమెలె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రాను పిలిపించి తన యింట చేర్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యినను రాత్రివేళ దేవుడు స్వప్నమందు అబీమెలెకు నొద్దకు వచ్చినీవు నీ యింట చేర్చుకొనిన స్త్రీ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రుషునికి భార్య గనుక ఆమె నిమిత్తము నీవు చచ్చినవాడవు సుమా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తే అబీమెలెకు ఆమెతో పోలేదు గనుక అతడుప్రభువా ఇట్టి నీతిగల జన మును హతము చేయు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ఈమె నా చెల్లెలని అతడు నాతో చెప్పలేదా? మరియు ఆమె కూడ అతడు నా అన్న అనెను. నేను చేతులతో ఏ దోషము చే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ధార్థ హృదయముతో ఈ పని చేసిత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ు దేవుడు అవును, యధార్థహృదయముతో దీని చేసితివని నేనెరుగుదును; మరియు నీవు నాకు విరోధముగా ప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కుండ నేను నిన్ను అడ్డగించితిని; అందుకే నేను నిన్న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బట్టి ఆ మనుష్యుని భార్యను తిరిగి అతని కప్పగించుము; అతడు ప్రవక్త, అతడు నీ కొరకు ప్రార్థనచేయ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బ్రదుకు దువు. నీవు ఆమెను అతని కప్పగించని యెడల నీవును నీవారందరును నిశ్చయముగా చచ్చెద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ుమని స్వప్నమందు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ెల్లవారినప్పుడు అబీమెలెకు లేచి తన సేవకులందరిని పిలిపించి ఈ సంగతు లన్నియు వారికి వినిపి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మనుష్యులు మిగుల భయ 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బీమెలెకు అబ్రాహామును పిలిపించినీవు మాకు చేసిన పని యేమిటి? నీవు నా మీదికిని నా రాజ్యము మీద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హాపాతకము తెప్పించునట్లు నేను నీయెడల చేసిన పాపమేమిటి? చేయరాని 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అబీమెలెకునీవేమి చూచి ఈ కార్యము చేసితివని అబ్రాహాము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బ్రాహాముఈ స్థలమందు దేవుని భయము ఏమాత్రమును లేదు గనుక నా భార్య నిమిత్తము నన్ను చంపుదు ర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తేకాకఆమె నా చెల్లెలనుమాట నిజమే; ఆమె నా తండ్రి కుమార్తెగాని నా తల్లి కుమార్తె కాదు; ఆమె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యై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ేవుడు నన్ను నా తండ్రియిల్లు విడిచి దేశాంతరము పోవునట్లు చేసినప్పుడు నేను ఆమెను చూచిమనము ప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 స్థలమందుఇతడు నా సహోదరుడని నన్ను గూర్చి చెప్పుము; నీవు నాకు చేయవలసిన ఉపకారమిదేయ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తి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బీమెలెకు గొఱ్ఱలను గొడ్లను దాసదాసీ జనులను రప్పించి, అబ్రాహాముకిచ్చి అతని భార్యయైన శారాన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అ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అబీమెలెకుఇదిగో నా దేశము నీ యెదుట నున్నది. నీకిష్టమైన స్థలమందు కాపురముండుమ 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అతడు శారాతోఇదిగో నీ అన్నకు నేను వెయ్యి రూపాయలిచ్చియున్నాను. ఇది నీ యొద్ద నున్న వారంద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ష్టికి ప్రాయశ్చిత్తముగా నుండుటకై యిది నీ పక్షముగా ఇచ్చియున్నాను. ఈ విషయ మంతటిలో నీకు న్య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ిపోయిన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బ్రాహాము దేవుని ప్రార్థింపగాదేవుడు అబీమెలెకును అతని భార్యను అతని దాసీలను బాగుచేసెను;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ుక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ఏలయనగా అబ్రాహాము భార్యయైన శారానుబట్టి దేవుడు అబీమెలెకు ఇంటిలో ప్రతి గర్భమును మూస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2026-10-20T01:19:12Z</dcterms:created>
  <dcterms:modified xsi:type="dcterms:W3CDTF">2026-10-20T01:19:12Z</dcterms:modified>
  <dc:title>ఆదికాండము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