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78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179.xml" ContentType="application/vnd.openxmlformats-officedocument.presentationml.notesSlide+xml"/>
  <Override PartName="/ppt/slides/slide180.xml" ContentType="application/vnd.openxmlformats-officedocument.presentationml.slide+xml"/>
  <Override PartName="/ppt/notesSlides/notesSlide180.xml" ContentType="application/vnd.openxmlformats-officedocument.presentationml.notesSlide+xml"/>
  <Override PartName="/ppt/slides/slide181.xml" ContentType="application/vnd.openxmlformats-officedocument.presentationml.slide+xml"/>
  <Override PartName="/ppt/notesSlides/notesSlide181.xml" ContentType="application/vnd.openxmlformats-officedocument.presentationml.notesSlide+xml"/>
  <Override PartName="/ppt/slides/slide182.xml" ContentType="application/vnd.openxmlformats-officedocument.presentationml.slide+xml"/>
  <Override PartName="/ppt/notesSlides/notesSlide182.xml" ContentType="application/vnd.openxmlformats-officedocument.presentationml.notesSlide+xml"/>
  <Override PartName="/ppt/slides/slide183.xml" ContentType="application/vnd.openxmlformats-officedocument.presentationml.slide+xml"/>
  <Override PartName="/ppt/notesSlides/notesSlide183.xml" ContentType="application/vnd.openxmlformats-officedocument.presentationml.notesSlide+xml"/>
  <Override PartName="/ppt/slides/slide184.xml" ContentType="application/vnd.openxmlformats-officedocument.presentationml.slide+xml"/>
  <Override PartName="/ppt/notesSlides/notesSlide184.xml" ContentType="application/vnd.openxmlformats-officedocument.presentationml.notesSlide+xml"/>
  <Override PartName="/ppt/slides/slide185.xml" ContentType="application/vnd.openxmlformats-officedocument.presentationml.slide+xml"/>
  <Override PartName="/ppt/notesSlides/notesSlide185.xml" ContentType="application/vnd.openxmlformats-officedocument.presentationml.notesSlide+xml"/>
  <Override PartName="/ppt/slides/slide186.xml" ContentType="application/vnd.openxmlformats-officedocument.presentationml.slide+xml"/>
  <Override PartName="/ppt/notesSlides/notesSlide186.xml" ContentType="application/vnd.openxmlformats-officedocument.presentationml.notesSlide+xml"/>
  <Override PartName="/ppt/slides/slide187.xml" ContentType="application/vnd.openxmlformats-officedocument.presentationml.slide+xml"/>
  <Override PartName="/ppt/notesSlides/notesSlide187.xml" ContentType="application/vnd.openxmlformats-officedocument.presentationml.notesSlide+xml"/>
  <Override PartName="/ppt/slides/slide188.xml" ContentType="application/vnd.openxmlformats-officedocument.presentationml.slide+xml"/>
  <Override PartName="/ppt/notesSlides/notesSlide188.xml" ContentType="application/vnd.openxmlformats-officedocument.presentationml.notesSlide+xml"/>
  <Override PartName="/ppt/slides/slide189.xml" ContentType="application/vnd.openxmlformats-officedocument.presentationml.slide+xml"/>
  <Override PartName="/ppt/notesSlides/notesSlide1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presProps" Target="presProps.xml"/>
  <Relationship Id="rId193" Type="http://schemas.openxmlformats.org/officeDocument/2006/relationships/viewProps" Target="viewProps.xml"/>
  <Relationship Id="rId1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ேதத்தின்படி நடக்கிற உத்தம மார்க்கத்தார் பாக்கியவான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நியாயம் செய்வதில்லை; அவருடைய வழிகளில் நட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ட்டளைகளை நாங்கள் கருத்தாய்க் கைக்கொள்ளும்படி நீர் கற்பி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மாணங்களைக் கைக்கொள்ளும்படி, என் நடைகள் ஸ்திரப்பட்டால்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ம்முடைய கற்பனைகளையெல்லாம் கண்ணோக்கும்போது வெட்கப்பட்டுப்போ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நீதி நியாயங்களை நான் கற்றுக்கொள்ளும்போது, செம்மையான இருதயத்தால் உம்மைத் துத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பிரமாணங்களைக் கைக்கொள்ளுவேன்; முற்றிலும் என்னைக் கைவிடாதே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ழு இருதயத்தோடும் உம்மைத் தேடுகிறேன், என்னை உமது கற்பனைகளைவிட்டு வழிதப்பவி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மக்கு விரோதமாய்ப் பாவஞ்செய்யாதபடிக்கு, உமது வாக்கை என்னிருதயத்தில் வைத்து வை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ஸ்தோத்திரிக்கப்பட்டவர், உம்முடைய பிரமாணங்களை எனக்குப் போத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வாக்கின் நியாயத்தீர்ப்புகளையெல்லாம் என் உதடுகளால் விவரித்த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செல்வத்தில் களிகூருவதுபோல, நான் உமது சாட்சிகளின் வழியில் களிகூர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து கட்டளைகளைத் தியானித்து உமது வழிகளைக் கண்ணோக்க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ரமாணங்களில் மனமகிழ்ச்சியாயிருக்கிறேன்; உமது வசனத்தை மற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நான் பரதேசி; உமது கற்பனைகளை எனக்கு மறையாதே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நியாயங்கள்மேல் என் ஆத்துமா எக்காலமும் வைத்திருக்கிற வாஞ்சையினால் தொய்ந்துபோ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ந்தையையும் அவமானத்தையும் என்னை விட்டகற்றும்; நான் உம்முடைய சாட்சிகளைக் கைக்கொள்ள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 தியானி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சாட்சிகள் எனக்கு இன்பமும், என் ஆலோசனைக்காரரு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த்துமா மண்ணோடே ஒட்டிக்கொண்டிருக்கிறது; உமது வசனத்தின்படி என்னை உயிர்ப்பி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 எனக்குப் போத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ஞ்சலத்தால் என் ஆத்துமா கரைந்துபோகிறது; உமது வசனத்தின்படி என்னை எடுத்து நிறுத்த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மது சாட்சிகள்மேல் பற்றுதலாயிருக்கிறேன்; கர்த்தாவே, என்னை வெட்கத்திற்குட்படப்பண்ணாதே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ாவே, உமது பிரமாணங்களின் வழியை எனக்குப் போதியும்; முடிவுபரியந்தம் நான் அதைக் காத்துக்கொள்ள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 கற்பனைகளின் பாதையில் என்னை நடத்தும்; நான் அதில் பிரியமா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இருதயம் பொருளாசையைச் சாராமல், உமது சாட்சிகளைச் சாரும்படி செய்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மக்குப் பயப்படுகிறதற்கு ஏற்ற உமது வாக்கை உமது அடியேனுக்கு உறுதிப்படுத்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அஞ்சுகிற நிந்தையை விலக்கியருளும்; உம்முடைய நியாயத்தீர்ப்புகள் நல்லவை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உம்முடைய கட்டளைகளின்மேல் வாஞ்சையாயிருக்கிறேன்; உமது நீதியால் என்னை உயிர்ப்பி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ாவே, உம்முடைய வாக்கின்படி, உமது தயவும் உமது இரட்சிப்பும் எனக்கு வருவத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 காத்த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எப்பொழுதும் என்றைக்கும் உமது வேதத்தைக் காத்துக்கொள்ள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ம்முடைய கட்டளைகளை ஆராய்கிறபடியால் விசாலத்திலே நட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ான் பிரியப்படுகிற உமது கற்பனைகளின்பேரில் மனமகிழ்ச்சியாயிர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ன் பிரியப்படுகிற உமது கற்பனைகளுக்குக் கையெடுப்பேன். உமது பிரமாணங்களைத் தியானி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ுவே என் சிறுமையில் எனக்கு ஆறுதல், உம்முடைய வாக்கு என்னை உயிர்ப்பித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மது வேதத்தை விட்டு விலகுகிற துன்மார்க்கர்நிமித்தம் நடுக்கம் என்னைப் பிடித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ான் பரதேசியாய்த் தங்கும் வீட்டிலே உமது பிரமாணங்கள் எனக்குக் கீதங்களாயின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ான் உமது கட்டளைகளைக் கைக்கொண்டபடியினால், இது எனக்குக் கிடைத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ர்த்தாவே, நீரே என் பங்கு; நான் உமது வசனங்களைக் கைக்கொள்ளுவேன் என்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ன் வழிகளைச் சிந்தித்துக்கொண்டு, என் கால்களை உம்முடைய சாட்சிகளுக்கு நேராகத் திருப்பின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உமது கற்பனைகளைக் கைக்கொள்ளும்படி நான் தாமதியாமல் தீவிரித்த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ுன்மார்க்கரின் கூட்டங்கள் என்னைக் கொள்ளையிட்டும் உம்முடைய வேதத்தை நான் மறக்க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மது நீதியான நியாயத்தீர்ப்புகளினிமித்தம் உம்மைத் துதிக்கும்படி, பாதிராத்திரியில் எழுந்திருப்ப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பூமி உமது கிருபையினால் நிறைந்திருக்கிறது; உமது பிரமாணங்களை எனக்குப் போதிய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த்தம நிதானிப்பையும் அறிவையும் எனக்குப் போதித்தருளும், உம்முடைய கற்பனைகளின்பேரில் விசுவாசமாயிருக்கிற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ான் உபத்திரவப்படுவதற்கு முன் வழிதப்பி நடந்தேன்; இப்பொழுதோ உம்முடைய வார்த்தையைக் காத்து நடக்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ேவரீர் நல்லவரும், நன்மை செய்கிறவருமாயிருக்கிறீர்; உமது பிரமாணங்களை எனக்குப் போதிய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ர்கள் இருதயம் நிணந்துன்னிக் கொழுத்திருக்கிறது; நானோ உம்முடைய வேதத்தில் மனமகிழ்ச்சியாயிருக்கிற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நான் உபத்திரவப்பட்டது எனக்கு நல்லது; அதினால் உமது பிரமாணங்களைக் கற்றுக்கொள்ளுகிற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நேகமாயிரம் பொன் வெள்ளியைப் பார்க்கிலும், நீர் விளம்பின வேதமே எனக்கு நல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 சந்தோஷப்பட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ர் உமது அடியேனுக்குக் கொடுத்த உமது வாக்கின்படி, உமது கிருபை என்னைத் தேற்றுவதாக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 மனமகிழ்ச்சி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உமக்குப் பயந்து, உமது சாட்சிகளை அறிந்திருக்கிறவர்கள் என்னண்டைக்குத் திரும்புவார்களாக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புகையிலுள்ள துருத்தியைப் போலானேன்; உமது பிரமாணங்களையோ மறவ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 நியாயத்தீர்ப்புச் செய்வீ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உம்முடைய வேதத்துக்கு விரோதமாய் அகங்காரிகள் எனக்குக் குழிகளை வெட்டின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 எனக்குச் சகாயம்பண்ணும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 விட்டுவிடவில்லை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 விட்டுவிடவில்ல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 நடப்பே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கர்த்தாவே, உமது வசனம் என்றென்றைக்கும் வானங்களில் நிலைத்திருக்கிற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உம்முடைய உண்மை தலைமுறை தலைமுறையாக இருக்கும்; பூமியை உறுதிப்படுத்தினீர். அது நிலைத்திருக்கிற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 சேவிக்கும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உமது வேதம் என் மனமகிழ்ச்சியாயிராதிருந்தால், என் துக்கத்திலே அழிந்துபோயிருப்பே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நான் ஒருபோதும் உம்முடைய கட்டளைகளை மறக்கமாட்டேன்; அவைகளால் நீர் என்னை உயிர்ப்பித்தீ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நான் உம்முடையவன், என்னை இரட்சியும்; உம்முடைய கட்டளைகளை ஆராய்கிறே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துன்மார்க்கர் என்னை அழிக்கக் காத்திருக்கிறார்கள்; நான் உமது சாட்சிகளைச் சிந்தித்துக்கொண்டிருக்கிறே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சகல சம்பூரணத்திற்கும் எல்லையைக் கண்டேன்; உம்முடைய கற்பனையோ மகா விஸ்தாரம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உமது வேதத்தில் நான் எவ்வளவு பிரியமாயிருக்கிறேன்! நாள் முழுதும் அது என் தியானம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 என்றைக்கும் என்னுடனே இருக்கிற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 அறிவுள்ளவனாயிருக்கிற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உம்முடைய கட்டளைகளை நான் கைக்கொண்டிருக்கிறபடியால், முதியோர்களைப் பார்க்கிலும் ஞானமுள்ளவனாயிருக்கிறே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உம்முடைய வசனத்தை நான் காத்து நடக்கும்படிக்கு, சகல பொல்லாத வழிகளுக்கும் என் கால்களை விலக்குகிறே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நீர் எனக்குப் போதித்திருக்கிறபடியால், நான் உம்முடைய நியாயங்களை விட்டு விலகே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உம்முடைய வார்த்தைகள் என் நாவுக்கு எவ்வளவு இனிமையானவைகள்; என் வாய்க்கு அவைகள் தேனிலும் மதுரமாயிருக்கும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உமது கட்டளைகளால் உணர்வடைந்தேன், ஆதலால் எல்லாப் பொய்வழிகளையும் வெறுக்கிற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உம்முடைய வசனம் என் கால்களுக்குத் தீபமும், என் பாதைக்கு வெளிச்சமுமாயிருக்கிறது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நான் மிகவும் உபத்திரவப்படுகிறேன்; கர்த்தாவே, உம்முடைய வசனத்தின்படியே என்னை உயிர்ப்பியும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என் பிராணன் எப்பொழுதும் என் கையில் இருக்கிறது; ஆனாலும் உம்முடைய வேதத்தை மறவேன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துன்மார்க்கர் எனக்குக் கண்ணிவைக்கிறார்கள்; ஆனாலும் நான் உம்முடைய கட்டளைகளை விட்டு வழி தவறேன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உம்முடைய சாட்சிகளை நித்திய சுதந்தரமாக்கிக்கொண்டிருக்கிறேன், அவைகளே என் இருதயத்தின் மகிழ்ச்சி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முடிவுபரியந்தம் இடைவிடாமல் உம்முடைய பிரமாணங்களின்படி செய்ய என் இருதயத்தைச் சாய்த்தேன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என் மறைவிடமும் என் கேடகமும் நீரே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பொல்லாதவர்களே, என்னை விட்டு அகன்றுபோங்கள்; என் தேவனுடைய கற்பனைகளை நான் கைக்கொள்ளுவேன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என்னை ஆதரித்தருளும்; அப்பொழுது நான் இரட்சிக்கப்பட்டு எக்காலமும் உம்முடைய பிரமாணங்களின்பேரில் நோக்கமாயிருப்பேன்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உமக்குப் பயப்படும் பயத்தால் என் உடம்பு சிலிர்க்கிறது; உமது நியாயத்தீர்ப்புகளுக்குப் பயப்படுகிறேன்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உமது அடியேனை உமது கிருபையின்படியே நடத்தி, உமது பிரமாணங்களை எனக்குப் போதியும்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நான் உமது அடியேன்; உம்முடைய சாட்சிகளை நான் அறியும்படி என்னை உணர்வுள்ளவனாக்கும்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நீதியைச் செய்யக் கர்த்தருக்கு வேளைவந்தது; அவர்கள் உம்முடைய நியாயப்பிரமாணத்தை மீறினார்கள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ஆதலால் பொன்னிலும் பசும்பொன்னிலும் அதிகமாய் உமது கற்பனைகளில் பிரியப்படுகிறேன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உம்முடைய சாட்சிகள் அதிசயமானவைகள்; ஆகையால் என் ஆத்துமா அவைகளைக் கைக்கொள்ளும்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 இரங்கும்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உம்முடைய வார்த்தையிலே என் காலடிகளை நிலைப்படுத்தி, ஒரு அநியாயமும் என்னை ஆளவொட்டாதேயும்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 கட்டளைகளைக் காத்துக்கொள்வேன்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உமது அடியேன்மேல் உமது முகத்தைப் பிரகாசிக்கப்பண்ணி, உமது பிரமாணங்களை எனக்குப் போதியும்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கர்த்தாவே, நீர் நீதிபரர், உமது நியாயத்தீர்ப்புகள் செம்மையானவைகள்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</p:spTree>
  </p:cSld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உமது வார்த்தை மிகவும் புடமிடப்பட்டது, உமது அடியேன் அதில் பிரியப்படுகிறேன்.]]></a:t>
            </a:r>
          </a:p>
        </p:txBody>
      </p:sp>
    </p:spTree>
  </p:cSld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நான் சிறியவனும் அசட்டை பண்ணப்பட்டவனுமாயிருக்கிறேன்; ஆனாலும் உமது கட்டளைகளை மறவேன்.]]></a:t>
            </a:r>
          </a:p>
        </p:txBody>
      </p:sp>
    </p:spTree>
  </p:cSld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உம்முடைய நீதி நித்திய நீதி, உம்முடைய வேதம் சத்தியம்.]]></a:t>
            </a:r>
          </a:p>
        </p:txBody>
      </p:sp>
    </p:spTree>
  </p:cSld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இக்கட்டும் நெருக்கமும் என்னைப் பிடித்தது; ஆனாலும் உம்முடைய கற்பனைகள் என் மனமகிழ்ச்சி.]]></a:t>
            </a:r>
          </a:p>
        </p:txBody>
      </p:sp>
    </p:spTree>
  </p:cSld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உம்முடைய சாட்சிகளின் நீதி என்றைக்கும் நிற்கும்; என்னை உணர்வுள்ளவனாக்கும், அப்பொழுது நான் பிழைத்திருப்பேன்.]]></a:t>
            </a:r>
          </a:p>
        </p:txBody>
      </p:sp>
    </p:spTree>
  </p:cSld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உம்மை நோக்கிக் கூப்பிட்டேன், என்னை இரட்சியும்; அப்பொழுது நான் உம்முடைய சாட்சிகளைக் காத்துக்கொள்ளுவேன்.]]></a:t>
            </a:r>
          </a:p>
        </p:txBody>
      </p:sp>
    </p:spTree>
  </p:cSld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அதிகாலையில் நான் எழுந்து சத்தமிட்டேன்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உமது வசனத்தைத் தியானிக்கும்படி, குறித்த ஜாமங்களுக்கு முன்னே என் கண்கள் விழித்துக்கொள்ளும்.]]></a:t>
            </a:r>
          </a:p>
        </p:txBody>
      </p:sp>
    </p:spTree>
  </p:cSld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 உயிர்ப்பியும்.]]></a:t>
            </a:r>
          </a:p>
        </p:txBody>
      </p:sp>
    </p:spTree>
  </p:cSld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தீவினையைப் பின்பற்றுகிறவர்கள் சமீபிக்கிறார்கள்; அவர்கள் உம்முடைய வேதத்துக்குத் தூரமாயிருக்கிறார்கள்.]]></a:t>
            </a:r>
          </a:p>
        </p:txBody>
      </p:sp>
    </p:spTree>
  </p:cSld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கர்த்தாவே, நீர் சமீபமாயிருக்கிறீர்; உமது கற்பனைகள் எல்லாம் உண்மை.]]></a:t>
            </a:r>
          </a:p>
        </p:txBody>
      </p:sp>
    </p:spTree>
  </p:cSld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நீர் உம்முடைய சாட்சிகளை என்றென்றைக்கும் நிற்க ஸ்தாபித்தீர் என்பதை அவைகளால் நான் நெடுநாளாய் அறிந்திருக்கிறேன்.]]></a:t>
            </a:r>
          </a:p>
        </p:txBody>
      </p:sp>
    </p:spTree>
  </p:cSld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என் உபத்திரவத்தைப்பார்த்து, என்னை விடுவியும், உமது வேதத்தை மறவேன்.]]></a:t>
            </a:r>
          </a:p>
        </p:txBody>
      </p:sp>
    </p:spTree>
  </p:cSld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</p:spTree>
  </p:cSld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இரட்சிப்பு துன்மார்க்கருக்குத் தூரமாயிருக்கிறது, அவர்கள் உமது பிரமாணங்களைத் தேடார்கள்.]]></a:t>
            </a:r>
          </a:p>
        </p:txBody>
      </p:sp>
    </p:spTree>
  </p:cSld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கர்த்தாவே, உம்முடைய இரக்கங்கள் மிகுதியாயிருக்கிறது; உமது நியாயங்களின்படி என்னை உயிர்ப்பியும்.]]></a:t>
            </a:r>
          </a:p>
        </p:txBody>
      </p:sp>
    </p:spTree>
  </p:cSld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 விட்டு விலகேன்.]]></a:t>
            </a:r>
          </a:p>
        </p:txBody>
      </p:sp>
    </p:spTree>
  </p:cSld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</p:spTree>
  </p:cSld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</p:spTree>
  </p:cSld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 மகிழுகிறேன்.]]></a:t>
            </a:r>
          </a:p>
        </p:txBody>
      </p:sp>
    </p:spTree>
  </p:cSld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</p:spTree>
  </p:cSld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உமது நீதி நியாயங்களினிமித்தம், ஒருநாளில் ஏழுதரம் உம்மைத் துதிக்கிறேன்.]]></a:t>
            </a:r>
          </a:p>
        </p:txBody>
      </p:sp>
    </p:spTree>
  </p:cSld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</p:spTree>
  </p:cSld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கர்த்தாவே, உம்முடைய இரட்சிப்புக்கு நான் காத்திருந்து உம்முடைய கற்பனைகளின்படி செய்கிறேன்.]]></a:t>
            </a:r>
          </a:p>
        </p:txBody>
      </p:sp>
    </p:spTree>
  </p:cSld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என் ஆத்துமா உமது சாட்சிகளைக் காக்கும்; அவைகளை நான் மிகவும் நேசிக்கிறேன்.]]></a:t>
            </a:r>
          </a:p>
        </p:txBody>
      </p:sp>
    </p:spTree>
  </p:cSld>
</p:notes>
</file>

<file path=ppt/notesSlides/notesSlide1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உமது கட்டளைகளையும் உமது சாட்சிகளையும் காத்து நடக்கிறேன்; என் வழிகளெல்லாம் உமக்கு முன்பாக இருக்கிறது.]]></a:t>
            </a:r>
          </a:p>
        </p:txBody>
      </p:sp>
    </p:spTree>
  </p:cSld>
</p:notes>
</file>

<file path=ppt/notesSlides/notesSlide1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கர்த்தாவே, என் கூப்பிடுதல் உமது சந்நிதியில் வருவதாக; உமது வசனத்தின்படியே என்னை உணர்வுள்ளவனாக்கும்.]]></a:t>
            </a:r>
          </a:p>
        </p:txBody>
      </p:sp>
    </p:spTree>
  </p:cSld>
</p:notes>
</file>

<file path=ppt/notesSlides/notesSlide1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என் விண்ணப்பம் உமது சந்நிதியில் வருவதாக; உமது வார்த்தையின்படி என்னை விடுவித்தருளும்.]]></a:t>
            </a:r>
          </a:p>
        </p:txBody>
      </p:sp>
    </p:spTree>
  </p:cSld>
</p:notes>
</file>

<file path=ppt/notesSlides/notesSlide1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உம்முடைய பிரமாணங்களை நீர் எனக்குப் போதிக்கும்போது, என் உதடுகள் உமது துதியைப் பிரஸ்தாபப்படுத்தும்.]]></a:t>
            </a:r>
          </a:p>
        </p:txBody>
      </p:sp>
    </p:spTree>
  </p:cSld>
</p:notes>
</file>

<file path=ppt/notesSlides/notesSlide1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</p:spTree>
  </p:cSld>
</p:notes>
</file>

<file path=ppt/notesSlides/notesSlide1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நான் உம்முடைய கட்டளைகளைத் தெரிந்துகொண்டபடியால், உமது கரம் எனக்குத் துணையாயிருப்பதாக.]]></a:t>
            </a:r>
          </a:p>
        </p:txBody>
      </p:sp>
    </p:spTree>
  </p:cSld>
</p:notes>
</file>

<file path=ppt/notesSlides/notesSlide1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கர்த்தாவே, உம்முடைய இரட்சிப்பின்மேல் ஆவலாயிருக்கிறேன்; உம்முடைய வேதம் என் மனமகிழ்ச்சி.]]></a:t>
            </a:r>
          </a:p>
        </p:txBody>
      </p:sp>
    </p:spTree>
  </p:cSld>
</p:notes>
</file>

<file path=ppt/notesSlides/notesSlide1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என் ஆத்துமா பிழைத்திருந்து உம்மைத் துதிக்கக்கடவது; உமது நியாயத்தீர்ப்புகள் எனக்கு உதவியாயிருப்பதாக.]]></a:t>
            </a:r>
          </a:p>
        </p:txBody>
      </p:sp>
    </p:spTree>
  </p:cSld>
</p:notes>
</file>

<file path=ppt/notesSlides/notesSlide1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notesSlides/notesSlide1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0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2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3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4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5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6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7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8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9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0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2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3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4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5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6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7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8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9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0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2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3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4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5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6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7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8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9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0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2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3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4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5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6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7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8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(ఆలెఫ్‌) యెహోవా ధర్మశాస్త్రము ననుసరించి నిర్దోషముగా నడుచుకొనువారు ధన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శాసనములను గైకొనుచు పూర్ణహృదయముతో ఆయనను వెదకువా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 ఆయన మార్గములలో నడుచుకొనుచు ఏ పాప మును చేయ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ఆజ్ఞలను జాగ్రత్తగా గైకొనవలెనని నీవు మాకు ఆజ్ఞా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హా నీ కట్టడలను గైకొనునట్లు నా ప్రవర్తన స్థిరపడి యుండిన నెంత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ఆజ్ఞలన్నిటిని నేను లక్ష్యము చేయునప్పుడు నాకు అవమానము కలుగ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తిగల నీ న్యాయవిధులను నేను నేర్చుకొనునప్పుడు యథార్థహృదయముతో నీకు కృతజ్ఞతాస్తుతులు చెల్లిం 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కట్టడలను నేను గైకొందును నన్ను బొత్తిగా విడనా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(బేత్‌) ¸°వనస్థులు దేనిచేత తమ నడత శుద్ధిపరచు కొందురు? నీ వాక్యమునుబట్టి దానిని జాగ్రత్త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కొనుట చేతన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పూర్ణహృదయముతో నిన్ను వెదకియున్నాను నన్ను నీ ఆజ్ఞలను విడిచి తిరుగ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యెదుట నేను పాపము చేయకుండునట్లు నా హృదయములో నీ వాక్యము ఉంచుకొన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నీవే స్తోత్రము నొందదగినవాడవు నీ కట్టడలను నాకు బోధ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నోట నీవు సెలవిచ్చిన న్యాయవిధులన్నిటిని నా పెదవులతో వివర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ర్వసంపదలు దొరికినట్లు నీ శాసనముల మార్గమునుబట్టి నేను సంతోష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ఆజ్ఞలను నేను ధ్యానించెదను నీ త్రోవలను మన్న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 కట్టడలనుబట్టి నేను హర్షించెదను. నీ వాక్యమును నేను మరువక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(గీమెల్‌) నీ సేవకుడనైన నేను బ్రదుకునట్లు నాయెడల నీ దయారసము చూపుము నీ వాక్యమునుబట్ట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చ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నీ ధర్మశాస్త్రమునందు ఆశ్చర్యమైన సంగతు లను చూచునట్లు నా కన్నులు తెర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భూమిమీద పరదేశినై యున్నాను నీ ఆజ్ఞలను నాకు మరుగు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న్యాయవిధులమీద నాకు ఎడతెగని ఆశకలిగియున్నది దానిచేత నా ప్రాణము క్షీణ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గర్విష్ఠులను నీవు గద్దించుచున్నావు. నీ ఆజ్ఞలను విడిచి తిరుగువారు శాపగ్రస్త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నీ శాసనముల ననుసరించుచున్నాను. నామీదికి రాకుండ నిందను తిరస్కారమును తొల గ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ధికారులు నాకు విరోధముగా సభతీర్చి మాటలాడు కొందురు నీ సేవకుడు నీ కట్టడలను ధ్యానించుచ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 శాసనములు నాకు సంతోషకరములు అవి నాకు ఆలోచనకర్తలై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(దాలెత్‌) నా ప్రాణము మంటిని హత్తుకొనుచున్నది నీ వాక్యముచేత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చర్య అంతయు నేను చెప్పుకొనగా నీవు నాకు ఉత్తరమిచ్చితివి నీ కట్టడలను నాకు బోధ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 ఉపదేశమార్గమును నాకు బోధపరచుము. నీ ఆశ్చర్యకార్యములను నేను ధ్యాన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్యసనమువలన నా ప్రాణము నీరైపోయెను నీ వాక్యముచేత నన్ను స్థిర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పటపు నడత నాకు దూరము చేయుము నీ ఉపదేశమును నాకు దయ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సత్యమార్గమును నేను కోరుకొనియున్నాను నీ న్యాయవిధులను నేను నాయెదుట పెట్టుకొని 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, నేను నీ శాసనములను హత్తుకొని యున్నాను నన్ను సిగ్గుపడ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ా హృదయమును నీవు విశాలపరచునప్పుడు నేను నీ ఆజ్ఞలమార్గమున పరుగెత్త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(హే) యెహోవా, నీ కట్టడలను అనుసరించుటకు నాకు నేర్పుము. అప్పుడు నేను కడమట్టుకు వాటిని గై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ీ ధర్మశాస్త్రము ననుసరించుటకు నాకు బుద్ధి దయ చేయుము అప్పుడు నా పూర్ణహృదయముతో నేను దాని ప్రకా 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ీ ఆజ్ఞల జాడను చూచి నేను ఆనందించుచున్నాను దానియందు నన్ను నడువ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లోభముతట్టు కాక నీ శాసనములతట్టు నా హృద యము త్రిప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్యర్థమైనవాటిని చూడకుండ నా కన్నులు త్రిప్పి వేయుము నీ మార్గములలో నడుచుకొనుటకు నన్ను బ్రదిక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ీ విచ్చిన వాక్యము మనుష్యులలో నీ భయమును పుట్టించుచున్నది నీ సేవకునికి దాని స్థిర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నీ న్యాయవిధులు ఉత్తములు నాకు భయము పుట్టించుచున్న నా అవమానమును కొట్టివ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ీ ఉపదేశములు నాకు అధిక ప్రియములు నీతినిబట్టి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(వావ్‌) యెహోవా, నీ కనికరములు నా యొద్దకు రానిమ్ము నీ మాటచొప్పున నీ రక్షణ రా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ప్పుడు నన్ను నిందించువారికి నేను ఉత్తరమీయ గలను ఏలయనగా నీమాట నమ్ముకొ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నా నోటనుండి సత్యవాక్యమును ఏమాత్రమును తీసి వేయకుము నీ న్యాయవిధులమీద నా ఆశ నిలిప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నిరంతరము నీ ధర్మశాస్త్రము ననుసరించుదును నేను నిత్యము దాని ననుసరించ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నేను నీ ఉపదేశములను వెదకువాడను నిర్బంధములేక నడుచుక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సిగ్గుపడక రాజులయెదుట నీ శాసనములనుగూర్చి నేను మాటలా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నీ ఆజ్ఞలనుబట్టి నేను హర్షించెదను అవి నాకు ప్రి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నాకు ప్రియముగానున్న నీ ఆజ్ఞలతట్టు నా చేతు లెత్తెదను నీ కట్టడలను నేను ధ్యానించుదును. జాయి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(జాయిన్‌) నీ సేవకునికి దయచేయబడిన మాట జ్ఞాపకము చేసి కొనుము దానివలన నీవు నాకు నిరీ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నీ వాక్యము నన్ను బ్రదికించి యున్నది నా బాధలో ఇదే నాకు నెమ్మది కలిగ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గర్విష్ఠులు నన్ను మిగుల అపహసించిరి అయినను నీ ధర్మశాస్త్రమునుండి నేను తొలగక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యెహోవా, పూర్వకాలమునుండి యుండిన నీ న్యాయ విధులను జ్ఞాపకము చేసికొని నేను ఓదార్పు నొంద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నీ ధర్మశాస్త్రమును విడిచి నడుచుచున్న భక్తిహీనులను చూడగా నాకు అధిక రోషము పుట్ట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యాత్రికుడనైన నేను నా బసలో పాటలు పాడుటకు నీ కట్టడలు హేతువు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యెహోవా, రాత్రివేళ నీ నామమును స్మరణ చేయు చున్నాను నీ ధర్మశాస్త్రము ననుసరించి నడుచుకొన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నీ ఉపదేశము ననుసరించి నడుచుకొనుచున్నాను ఇదే నాకు వరముగా దయచే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(హేత్‌)యెహోవా, నీవే నా భాగము నీ వాక్యముల ననుసరించి నడుచుకొందునని నేను నిశ్చయించుకొన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కటాక్షముంచుమని నా పూర్ణహృదయముతో నిన్ను బతిమాలుకొనుచున్నాను నీవిచ్చిన మాటచొప్పు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రుణ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నా మార్గములు నేను పరిశీలనచేసికొంటిని నీ శాసనములతట్టు మరల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నీ ఆజ్ఞలను అనుసరించుటకు నేను జాగుచేయక త్వరపడ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భక్తిహీనులపాశములు నన్ను చుట్టుకొని యున్నను నీ ధర్మశాస్త్రమును నేను మరువ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న్యాయమైన నీ విధులనుబట్టి నీకు కృతజ్ఞతాస్తుతులు చెల్లించుటకు అర్ధరాత్రివేళ నేను మేల్కొను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నీయందు భయభక్తులు గలవారందరికిని నీ ఉపదేశములను అనుసరించువారికిని నేను చెలి క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(తే­త్‌) యహోవా, భూమి నీ కృపతో నిండియున్నది నీ కట్టడలను నాకు బోధ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యహోవా, నీ మాట చొప్పున నీ సేవకునికి నీవు మేలు చ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నేను నీ ఆజ్ఞలయందు నమి్మక యుంచియున్నాను మంచి వివేచన మంచి జ్ఞానము నాకు నేర్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శ్రమకలుగక మునుపు నేను త్రోవ విడిచితిని ఇప్పుడు నీ వాక్యము ననుసరించి నడుచుకొన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నీవు దయాళుడవై మేలు చేయుచున్నావు నీ కట్టడలను నాకు బోధ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గర్విష్ఠులు నా మీద అబద్ధము కల్పించుదురు అయితే పూర్ణహృదయముతో నేను నీ ఉపదేశ ములను అనుసర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వారి హృదయము క్రొవ్వువలె మందముగా ఉన్నది నేను నీ ధర్మశాస్త్రమునుబట్టి ఆనంద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నేను నీ కట్టడలను నేర్చుకొనునట్లు శ్రమనొంది యుండుట నాకు మే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వేలకొలది వెండి బంగారు నాణములకంటె నీ విచ్చిన ధర్మశాస్త్రము నాకు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(యోద్‌) నీ చేతులు నన్ను నిర్మించి నాకు రూపు ఏర్పరచెను నేను నీ ఆజ్ఞలను నేర్చుకొనునట్ల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ుద్ధి దయ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నీ వాక్యముమీద నేను ఆశపెట్టుకొని యున్నాను నీయందు భయభక్తులుగలవారు నన్ను చూచి సంతో ష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యెహోవా, నీ తీర్పులు న్యాయమైనవనియు విశ్వాస్యతగలవాడవై నీవు నన్ను శ్రమపరచితివనియు నేనెరు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నీ సేవకునికి నీవిచ్చిన మాటచొప్పున నీ కృప నన్ను ఆదర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నీ ధర్మశాస్త్రము నాకు సంతోషకరము. నేను బ్రదుకునట్లు నీ కరుణాకటాక్షములు నాక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నేను నీ ఉపదేశములను ధ్యానించుచున్నాను. గర్విష్ఠులు నామీద అబద్ధములాడినందుకు వారు సిగ్గుప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నీయందు భయభక్తులుగలవారును నీ శాసనములను తెలిసికొనువారును నా పక్షమున న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నేను సిగ్గుపడకుండునట్లు నా హృదయము నీ కట్టడలవిషయమై నిర్దోషమ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(కఫ్‌) నీ రక్షణకొరకు నా ప్రాణము సొమ్మసిల్లుచున్నది. నేను నీ వాక్యముమీద ఆశపెట్టుకొని 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నన్ను ఎప్పుడు ఆదరించెదవో అని నా కన్నులు నీవిచ్చిన మాటకొరకు కనిపెట్టి క్షీణించు 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నేను పొగ తగులుచున్న సిద్దెవలెనైతిని అయినను నీ కట్టడలను నేను మరచుట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నీ సేవకుని దినములు ఎంత కొద్దివాయెను? నన్ను తరుమువారికి నీవు తీర్పు తీర్చుట యెప్పు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నీ ధర్మశాస్త్రము ననుసరింపని గర్విష్ఠులు నన్ను చిక్కించుకొనుటకై గుంటలు త్రవ్వ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నీ ఆజ్ఞలన్నియు నమ్మదగినవి పగవారు నిర్నిమిత్తముగా నన్ను తరుముచున్నారు నాకు సహాయము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భూమిమీద నుండకుండ వారు నన్ను నాశనము చేయుటకు కొంచెమే తప్పెను అయితే నీ ఉపదేశముల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క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నీవు నియమించిన శాసనమును నేను అనుసరించు నట్లు నీ కృపచేత నన్ను బ్రదికింపుము. లామెద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(లామెద్‌) యెహోవా, నీ వాక్యము ఆకాశమందు నిత్యము నిలకడ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నీ విశ్వాస్యత తరతరములుండును. నీవు భూమిని స్థాపించితివి అది స్థిరముగాన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సమస్తము నీకు సేవచేయుచున్నవి కావున నీ నిర్ణయముచొప్పున అవి నేటికిని స్థిరపడి 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నీ ధర్మశాస్త్రము నాకు సంతోషమియ్యనియెడల నా శ్రమయందు నేను నశించి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నీ ఉపదేశమువలన నీవు నన్ను బ్రదికించితివి నేనెన్నడును వాటిని మర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నీ ఉపదేశములను నేను వెదకుచున్నాను నేను నీవాడనే నన్ను రక్ష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నన్ను సంహరింపవలెనని భక్తిహీనులు నా కొరకు పొంచియున్నారు అయితే నేను నీ శాసనములను తలపో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సకల సంపూర్ణతకు పరిమితి కలదని నేను గ్రహించి యున్నాను నీ ధర్మోపదేశము అపరిమిత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(మేమ్‌) నీ ధర్మశాస్త్రము నాకెంతో ప్రియముగానున్నది దినమెల్ల నేను దానిని ధ్యాన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నీ ఆజ్ఞలు నిత్యము నాకు తోడుగా నున్నవి. నా శత్రువులను మించిన జ్ఞానము అవి నాకు కలుగ జ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నీ శాసనములను నేను ధ్యానించుచున్నాను కావున నా బోధకులందరికంటె నాకు విశేషజ్ఞాన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నీ ఉపదేశములను నేను లక్ష్యము చేయుచున్నాను కావున వృద్ధులకంటె నాకు విశేషజ్ఞాన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నేను నీ వాక్యము ననుసరించునట్లు దుష్టమార్గములన్నిటిలోనుండి నా పాదములు తొల గించుకొనుచ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నీవు నాకు బోధించితివి గనుక నీ న్యాయవిధులనుండి నేను తొలగక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నీ వాక్యములు నా జిహ్వకు ఎంతో మధురములు అవి నా నోటికి తేనెకంటె తీపిగా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నీ ఉపదేశమువలన నాకు వివేకము కలిగెను తప్పుమార్గములన్నియు నా కసహ్యము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(నూన్‌) నీ వాక్యము నా పాదములకు దీపమును నా త్రోవకు వెలుగున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నీ న్యాయవిధులను నేననుసరించెదనని నేను ప్రమాణము చేసియున్నాను నా మాట నెర వేర్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యెహోవా, నేను మిక్కిలి శ్రమపడుచున్నాను నీ మాటచొప్పున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యెహోవా, నా నోటి స్వేచ్ఛార్పణలను అంగీక రించుము. నీ న్యాయవిధులను నాకు బోధ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నా ప్రాణము ఎల్లప్పుడు నా అరచేతిలో ఉన్నది. అయినను నీ ధర్మశాస్త్రమును నేను మర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నన్ను పట్టుకొనుటకై భక్తిహీనులు ఉరియొడ్డిరి అయినను నీ ఉపదేశములనుండి నేను తొలగి తిరుగుట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నీ శాసనములు నాకు హృదయానందకరములు అవి నాకు నిత్యస్వాస్థ్యమని భావ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నీ కట్టడలను గైకొనుటకు నా హృదయమును నేను లోపరచుకొనియున్నాను ఇది తుదవరకు నిలుచు నిత్యనిర్ణ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(సామెహ్‌) ద్విమనస్కులను నేను ద్వేషించుచున్నాను నీ ధర్మశాస్త్రము నాకు ప్రీతి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నాకు మరుగుచోటు నా కేడెము నీవే నేను నీ వాక్యముమీద ఆశపెట్టుకొ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నేను నా దేవుని ఆజ్ఞలను అనుసరించెదను దుష్‌క్రియలు చేయువారలారా, నాయొద్దనుండి తొలగ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నేను బ్రదుకునట్లు నీ మాటచొప్పున నన్ను ఆదు కొనుము నా ఆశ భంగమై నేను సిగ్గునొందక యుంద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నాకు రక్షణకలుగునట్లు నీవు నన్ను ఉద్ధరింపుము అప్పుడు నీ కట్టడలను నిత్యము లక్ష్య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నీ కట్టడలను మీరిన వారినందరిని నీవు నిరాకరించు దువు వారి కపటాలోచన మోస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భూమిమీదనున్న భక్తిహీనులనందరిని నీవు మష్టువలె లయపరచుదువు కావున నీ శాసనములు నాకు ఇష్టమై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నీ భయమువలన నా శరీరము వణకుచున్నది నీ న్యాయవిధులకు నేను భయ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(అయిన్‌) నేను నీతిన్యాయముల ననుసరించుచున్నాను. నన్ను బాధించువారివశమున నన్ను విడిచిపెట్ట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మేలుకొరకు నీ సేవకునికి పూటపడుము గర్విష్ఠులు నన్ను బాధింపక యు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నీ రక్షణకొరకు నీతిగల నీ మాటకొరకు కనిపెట్టుచు నా కన్నులు క్షీణి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నీ కృపచొప్పున నీ సేవకునికి మేలుచేయుము నీ కట్టడలను నాకు బోధ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నేను నీ సేవకుడను నీ శాసనములను గ్రహించునట్లు నాకు జ్ఞానము కలుగ 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జనులు నీ ధర్మశాస్త్రమును నిరర్థకము చేసియున్నారు యెహోవా తన క్రియ జరిగించుటకు ఇదే సమ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బంగారుకంటెను అపరంజికంటెను నీ ఆజ్ఞలు నాకు ప్రియముగా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నీ ఉపదేశములన్నియు యథార్థములని నేను వాటిని మన్నించుచున్నాను అబద్ధమార్గములన్నియు నా కసహ్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(పే) నీ శాసనములు ఆశ్చర్యములు కావుననే నేను వాటిని గై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నీ వాక్యములు వెల్లడి అగుటతోడనే వెలుగుకలుగును అవి తెలివిలేనివారికి తెలివి కలిగ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నీ ఆజ్ఞలయందైన యధిక వాంఛచేత నేను నోరు తెరచి ఒగర్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నీ నామమును ప్రేమించువారికి నీవు చేయదగునట్లు నాతట్టు తిరిగి నన్ను కరుణ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నీ వాక్యమునుబట్టి నా యడుగులు స్థిరపరచుము ఏ పాపమును నన్ను ఏల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నీ ఉపదేశములను నేను అనుసరించునట్లు మనుష్యుల బలాత్కారమునుండి నన్ను విమోచిం 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నీ సేవకునిమీద నీ ముఖకాంతి ప్రకాశింపజేయుము నీ కట్టడలను నాకు బోధ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జనులు నీ ధర్మశాస్త్రము ననుసరింపకపోయినందుకు నా కన్నీరు ఏరులై పార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(సాదె) యెహోవా, నీవు నీతిమంతుడవు నీ న్యాయవిధులు యథార్థ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నీతినిబట్టియు పూర్ణ విశ్వాస్యతనుబట్టియు నీ శాసనములను నీవు నియమ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నా విరోధులు నీ వాక్యములు మరచిపోవుదురు కావున నా ఆసక్తి నన్ను భక్ష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నీ మాట మిక్కిలి స్వచ్ఛమైనది అది నీ సేవకునికి ప్రియ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నేను అల్పుడను నిరాకరింపబడినవాడను అయినను నీ ఉపదేశములను నేను మరువ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నీ నీతి శాశ్వతమైనది నీ ధర్మశాస్త్రము కేవలము సత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శ్రమయు వేదనయు నన్ను పట్టియున్నవి అయినను నీ ఆజ్ఞలు నాకు సంతోషము కలుగజేయు 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నీ శాసనములు శాశ్వతమైన నీతిగలవి నేను బ్రదుకునట్లు నాకు తెలివి దయ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(ఖొఫ్‌) యెహోవా, హృదయపూర్వకముగా నేను మొఱ్ఱ పెట్టుచున్నాను నీ కట్టడలను నేను గైకొనునట్ల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నేను నీకు మొఱ్ఱ పెట్టుచున్నాను నీ శాసనములచొప్పున నేను నడుచుకొనునట్లు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తెల్లవారకమునుపే మొఱ్ఱపెట్టితిని నీ మాటలమీద నేను ఆశపెట్టుకొని 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నీవిచ్చిన వాక్యమును నేను ధ్యానించుటకై నాకన్నులు రాత్రిజాములు కాకమునుపే తెరచు 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నీ కృపనుబట్టి నా మొఱ్ఱ ఆలకింపుము యెహోవా, నీ వాక్యవిధులనుబట్టి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దుష్కార్యములు చేయువారును నీ ధర్మశాస్త్రమును త్రోసివేయువారును నా యొద్దకు సమీపిం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యెహోవా, నీవు సమీపముగా ఉన్నావు. నీ ఆజ్ఞలన్నియు సత్యమై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నీ శాసనములను నీవు నిత్యములుగా స్థిరపరచితివని నేను పూర్వమునుండి వాటివలననే తెలిసికొన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(రేష్‌) నేను నీ ధర్మశాస్త్రమును మరచువాడను కాను నా శ్రమను విచారించి నన్ను విడిప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నా పక్షమున వ్యాజ్యెమాడి నన్ను విమోచింపుము నీవిచ్చిన మాటచొప్పున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భక్తిహీనులు నీ కట్టడలను వెదకుట లేదు గనుక రక్షణ వారికి దూరము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యెహోవా, నీ కనికరములు మితిలేనివి నీ న్యాయవిధులనుబట్టి నన్ను బ్రదిక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నన్ను తరుమువారును నా విరోధులును అనేకులు అయినను నీ న్యాయశాసనములనుండి నేను తొలగక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ద్రోహులను చూచి నేను అసహ్యించుకొంటిని నీవిచ్చిన మాటను వారు లక్ష్యపెట్ట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యెహోవా, చిత్తగించుము నీ ఉపదేశములు నాకెంతో ప్రీతికరములు నీ కృపచొప్పున నన్ను బ్రదిక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నీ వాక్య సారాంశము సత్యము నీవు నియమించిన న్యాయవిధులన్నియు నిత్యమ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(షీన్‌) అధికారులు నిర్నిమిత్తముగా నన్ను తరుముదురు అయినను నీ వాక్యభయము నా హృదయ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విస్తారమైన దోపుసొమ్ము సంపాదించినవానివలె నీవిచ్చిన మాటనుబట్టి నేను సంతోష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అబద్ధము నాకసహ్యము అది నాకు హేయము నీ ధర్మశాస్త్రము నాకు ప్రీతి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నీ న్యాయవిధులనుబట్టి దినమునకు ఏడు మారులు నేను నిన్ను స్తుత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నీ ధర్మశాస్త్రమును ప్రేమించువారికి ఎంతో నెమ్మది కలదు వారు తూలి తొట్రిల్లుటకు కారణమేమియు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యెహోవా, నీ రక్షణకొరకు నేను కనిపెట్టుచున్నాను నీ ఆజ్ఞలను అనుసరించి నడుచ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నేను నీ శాసనములనుబట్టి ప్రవర్తించుచున్నాను అవి నాకు అతి ప్రియము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నా మార్గములన్నియు నీయెదుట నున్నవి నీ ఉపదేశములను నీ శాసనములను నేను అనుసర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(తౌ) యెహోవా, నా మొఱ్ఱ నీ సన్నిధికి వచ్చునుగాక నీ మాటచొప్పున నాకు వివేకము 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నా విన్నపము నీ సన్నిధిని చేరనిమ్ము నీవిచ్చిన మాటచొప్పున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నీవు నీ కట్టడలను నాకు బోధించుచున్నావు నా పెదవులు నీ స్తోత్రము నుచ్చర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నీ ఆజ్ఞలన్నియు న్యాయములు నీ వాక్యమునుగూర్చి నా నాలుక ప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నేను నీ ఉపదేశములను కోరుకొనియున్నాను నీ చెయ్యి నాకు సహాయమ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యెహోవా, నీ రక్షణకొరకు నేను మిగుల ఆశపడు చున్నాను నీ ధర్మశాస్త్రము నాకు సంతోష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నీవు నన్ను బ్రదికింపుము నేను నిన్ను స్తుతించెదను నీ న్యాయవిధులు నాకు సహాయములగ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తప్పిపోయిన గొఱ్ఱవలె నేను త్రోవవిడిచి తిరిగితిని నీ సేవకుని వెదకి పట్టుకొనుము ఎందుకనగా నే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లను మరచువాడను క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2026-10-20T07:34:15Z</dcterms:created>
  <dcterms:modified xsi:type="dcterms:W3CDTF">2026-10-20T07:34:15Z</dcterms:modified>
  <dc:title>కీర్తనలు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