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யோசியாவின் பதினெட்டாம் வருஷத்திலே கர்த்தருக்கு இந்தப் பஸ்கா எருசலேமிலே ஆசரிக்கப் 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ौभी ऊंचे स्थानों के याजक यरूशलेम में यहोवा की वेदी के पास न आए, वे अखमीरी रोटी अपने भाइ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खा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उसने तोपेत को जो हिन्नोमवंशियों की तराई में था, अशुद्ध कर दिया, ताकि कोई अपने बेठे वा बे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मोलोक के लिये आग में होम कर के न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ो घोड़े यहूदा के राजाओं ने सूर्य को अर्पण कर के, यहोवा के भवन के द्वार पर नतन्मेलेक नाम खोज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बाहर की कोठरी में रखे थे, उन को उसने दूर किया, और सूर्य के रथों को आग में फूं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आहाज की अटारी की छत पर जो वेदियां यहूदा के राजाओं की बनाईं हुई थीं, और जो वेदियां मनश्शे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भवन के दोनों आंगनों में बनाईं थीं, उन को राजा ने ढाकर पीस डाला और उनकी बुकनी किद्रोन न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फेंक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ो ऊंचे स्थान इस्राएल के राजा सुलैमान ने यरूशलेम की पूर्व ओर और विकारी नाम पहाड़ी की दक्ख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ंग, अश्तोरेत नाम सीदोनियों की घिनौनी देवी, और कमोश नाम मोआबियों के घिनौने देवता, और मिल्कोम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म्मोनियों के घिनौने देवता के लिये बनवाए थे, उन को राजा ने अशुद्ध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सने लाठों को तोड़ दिया और अशेरों को काट डाला, और उनके स्थान मनुष्यों की हड्डियों से भ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बेतेल में जो वेदी थी, और जो ऊंचा स्थान नबात के पुत्र यारोबाम ने बनाया था, जिसने इस्राए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 कराया था, उस वेदी और उस ऊंचे स्थान को उसने ढा दिया, और ऊंचे स्थान को फूंक कर बुकनी कर दिय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ेरा को फूं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ोशिय्याह ने फिर कर वहां के पहाड़ की कबरों को देखा, और लोगों को भेज कर उन कबरों से हड्ड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वा दीं और वेदी पर जलवाकर उसको अशुद्ध किया। यह यहोवा के उस वचन के अनुसार हुआ, जो परमेश्वर के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क्त ने पुकार कर कहा था जिसने इन्हीं बातों की चर्चा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उसने पूछा, जो खम्भा मुझे दिखाई पड़ता है, वह क्या है? तब नगर के लोगों ने उस से कहा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उस भक्त जन की कबर है, जिसने यहूदा से आकर इसी काम की चर्चा पुकार कर की जो तू ने बेतेल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से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उसने कहा, उसको छोड़ दो; उसकी हड्डियों को कोई न हटाए। तब उन्होंने उसकी हड्डियां उस नब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ड्डियों के संग जो शोमरोन से आया था, रहने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ऊंचे स्थान के जितने भवन शोमरोन के नगरों में थे, जिन को इस्राएल के राजाओं ने बना कर यहोव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िस दिलाई थी, उन सभों को योशिय्याह ने गिरा दिया; और जैसा जैसा उसने बेतेल में किया था, वैसा वैसा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न ऊंचे स्थानों के जितने याजक वहां थे उन सभों को उसने उन्ही वेदियों पर बलि किया और उ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ों की हड्डियां जला कर यरूशलेम को लौट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राजा ने सारी प्रजा के लोगों को आज्ञा दी, कि इस वाचा की पुस्तक में जो कुछ लिखा है, उसके अनु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परमेश्वर यहोवा के लिये फसह का पर्व मा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निश्चय ऐसा फसह न तो न्यायियों के दिनों में माना गया था जो इस्राएल का न्याय करते थे, और न इस्राए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 यहूदा के राजाओं के दिनों में माना ग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राजा योशिय्याह के अठारहवें वर्ष में यहोवा के लिये यरूशलेम में यह फसह मान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ओझे, भूतसिद्धि वाले, गृहदेवता, मूरतें और जितनी घिनौनी वस्तुएं यहूदा देश और यरूशलेम में ज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ीं दिखाई पड़ीं, उन सभों को योशिय्याह ने उस मनसा से नाश किया, कि व्यवस्था की जो बातें उस पुस्तक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खी थीं जो हिलकिय्याह याजक को यहोवा के भवन में मिली थी, उन को वह पूरी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सके तुल्य न तो उस से पहिले कोई ऐसा राजा हुआ और न उसके बाद ऐसा कोई राजा उठा, जो मूसा की पू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वस्था के अनुसार अपने पूर्ण मन और मूर्ण प्राण और पूर्ण शक्ति से यहोवा की ओर फिर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ौभी यहोवा का भड़का हुआ बड़ा कोप शान्त न हुआ, जो इस कारण से यहूदा पर भड़का था, कि मनश्शे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ो क्रोध पर क्रोध दिला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राजा ने यहूदा और यरूशलेम के सब पुरनियों को अपने पास इकट्ठा बुलव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राजा, यहूदा के सब लोगों और यरूशलेम के सब निवासियों और याजकों और नबियों वरन छोटे बड़े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के लोगों को संग ले कर यहोवा के भवन में गया। तब उसने जो वाचा की मुस्तक यहोवा के भवन में मि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 उसकी सब बातें उन को पढ़ कर सु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राजा ने खम्भे के पास खड़ा हो कर यहोवा से इस आशय की वाचा बान्धी, कि मैं यहोवा के पीछे पीछ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ूंगा, और अपने सारे मन और सारे प्राण से उसकी आज्ञाएं, चितौनियां और विधियों का नित पालन किया कर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इस वाचा की बातों को जो इस पुस्तक में लिखी है पूरी करूंगा। और सब प्रजा वाचा में सम्भाग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राजा ने हिलकिय्याह महायाजक और उसके नीचे के याजकों और द्वारपालों को आज्ञा दी कि जितने पात्र ब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अशेरा और आकाश के सब गण के लिये बने हैं, उन सभों को यहोवा के मन्दिर में से निकाल ले आओ। तब उसने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यरूशलेम के बाहर किद्रोन के खेतों में फूंक कर उनकी राख बेतेल को पहुंचा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िन पुजारियों को यहूदा के राजाओं ने यहूदा के नगरों के ऊंचे स्थानों में और यरूशलेम के आस पा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ों में धूप जलाने के लिये ठहराया था, उन को और जो बाल और सूर्य-चन्द्रमा, राशिचक्र और आकाश के कु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ण को धूप जलाते थे, उन को भी राजा ने दूर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ह अशेरा को यहोवा के भवन में से निकाल कर यरूशलेम के बाहर किद्रोन नाले में लिवा ले गया और व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फूंक दिया, और पीस कर बुकनी कर दिया। तब वह बुकनी साधारण लोगों की कबरों पर फेंक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पुरुषगामियों के घर जो यहोवा के भवन में थे, जहां स्त्रियां अशेरा के लिये पर्दे बुना करती थ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को उसने ढ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ने यहूदा के सब नगरों से याजकों को बुलवाकर गेबा से बेर्शेबा तक के उन ऊंचे स्थानों को, जहां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जकों ने धूप जलाया था, अशुद्ध कर दिया; और फाटकों के ऊंचे स्थान अर्थात जो स्थान नगर के यहोशू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ाकिम के फाटक पर थे, और नगर के फाटक के भीतर जाने वाले की बाई ओर थे, उन को उसने ढ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होवा ने कहा था जेसे मैं ने इस्राएल को अपने साम्हने से दूर किया, वैसे ही यहूदा को भी द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; और इस यरूशलेम नगर से जिसे मैं ने चुना और इस भवन से जिसके विषय मैं ने कहा, कि यह मेरे नाम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 होगा, मैं हाथ उठ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ोशिय्याह के और सब काम जो उसने किए, वह क्या यहूदा के राजाओं के इतिहास की पुस्तक में नहीं लिख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उसके दिनों में फ़िरौन-नको नाम मिस्र का राजा अश्शूर के राजा के विरुद्ध परात महानद तक गया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शिय्याह राजा भी उसका साम्हना करने को गया, और उसने उसको देखते ही मगिद्दो में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उसके कर्मचारियों ने उसकी लोथ एक रथ पर रख मगिद्दो से ले जा कर यरूशलेम को पहुंचाई और उसकी नि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बर में रख दी। तब साधारण लोगों ने योशिय्याह के पुत्र यहोआहाज को ले कर उसका अभिषेक कर के, उसके पि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्थान पर राजा नियुक्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जब यहोआहाज राज्य करने लगा, तब वह तेईस वर्ष का था, और तीन महीने तक यरूशलेम में राज्य करता रह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माता का नाम हमूतल था, जो लिब्नावासी यिर्मयाह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सने ठीक अपने पुरखाओं की नाईं वही किया, जो यहोवा की दृष्टि में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उसको फ़िरौन-नको ने हमात देश के रिबला नगर में बान्ध रखा, ताकि वह यरूशलेम में राज्य न करने प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उसने देश पर सौ किक्कार चान्दी और किक्कार भर सोना जुरमान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फिरौन-नको ने योशिय्याह के पुत्र एल्याकीम को उसके पिता योशिय्याह के स्थान पर राजा नियुक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, और उसका नाम बदल कर यहोयाकीम रखा; और यहोआहाज को ले गया। सो यहोआहाज मिस्र में जा कर वहीं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यहोयाकीम ने फ़िरौन को वह चान्दी और सोना तो दिया परन्तु देश पर इसलिये कर लगाया कि फ़िरौन की अ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ुसार उसे दे सके, अर्थात देश के सब लोगों से जितना जिस पर लगान लगा, उतनी चान्दी और सोना उस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़िरौन-नको को देने के लिये ले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जब यहोयाकीम राज्य करने लगा, तब वह पच्चीस पर्ष का था, और ग्यारह वर्ष तक यरूशलेम में राज्य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; और उसकी माता का नाम जबीदा था जो रूमावासी अदायाह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उसने ठीक अपने पुरखाओं की नाईं वह किया जो यहोवा की दृष्टि में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2026-10-21T06:56:21Z</dcterms:created>
  <dcterms:modified xsi:type="dcterms:W3CDTF">2026-10-21T06:56:21Z</dcterms:modified>
  <dc:title>2 राजा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