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ose days the multitude being very great, and having nothing to eat, Jesus called his disciples unto him, and says unto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ose days the multitude being very great, and having nothing to eat, Jesus called his disciples unto him, and says unto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have compassion on the multitude, because they have now been with me three days, and have nothing to ea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have compassion on the multitude, because they have now been with me three days, and have nothing to ea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f I send them away fasting to their own houses, they will faint by the way: for divers of them came from fa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f I send them away fasting to their own houses, they will faint by the way: for divers of them came from fa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disciples answered him, From whence can a man satisfy these men with bread here in the wilderne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disciples answered him, From whence can a man satisfy these men with bread here in the wildern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asked them, How many loaves have all of you? And they said, Sev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asked them, How many loaves have all of you? And they said, Sev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commanded the people to sit down on the ground: and he took the seven loaves, and gave thanks, and brake, and gave to his disciples to set before them; and they did set them before the peop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commanded the people to sit down on the ground: and he took the seven loaves, and gave thanks, and brake, and gave to his disciples to set before them; and they did set them before the peopl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commanded the people to sit down on the ground: and he took the seven loaves, and gave thanks, and brake, and gave to his disciples to set before them; and they did set them before the peop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had a few small fishes: and he blessed, and commanded to set them also before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had a few small fishes: and he blessed, and commanded to set them also before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they did eat, and were filled: and they took up of the broken food that was left seven basket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had eaten were about four thousand: and he sent them awa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mmediately he entered into a ship with his disciples, and came into the parts of Dalmanuth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Pharisees came forth, and began to question with him, seeking of him a sign from heaven, tempting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Pharisees came forth, and began to question with him, seeking of him a sign from heaven, tempting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ighed deeply in his spirit, and says, Why does this generation seek after a sign? verily I say unto you, There shall no sign be given unto this generat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ighed deeply in his spirit, and says, Why does this generation seek after a sign? verily I say unto you, There shall no sign be given unto this genera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ighed deeply in his spirit, and says, Why does this generation seek after a sign? verily I say unto you, There shall no sign be given unto this generat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left them, and entering into the ship again departed to the other sid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 disciples had forgotten to take bread, neither had they in the ship with them more than one loaf.]]></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charged them, saying, Take heed, beware of the leaven of the Pharisees, and of the leaven of Her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charged them, saying, Take heed, beware of the leaven of the Pharisees, and of the leaven of Hero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reasoned among themselves, saying, It is because we have no bre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reasoned among themselves, saying, It is because we have no bre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Jesus knew it, he says unto them, Why reason all of you, because all of you have no bread? perceive all of you not yet, neither understand? have all of you your heart yet harden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Jesus knew it, he says unto them, Why reason all of you, because all of you have no bread? perceive all of you not yet, neither understand? have all of you your heart yet harden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Jesus knew it, he says unto them, Why reason all of you, because all of you have no bread? perceive all of you not yet, neither understand? have all of you your heart yet harden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aving eyes, see all of you not? and having ears, hear all of you not? and do all of you not rememb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aving eyes, see all of you not? and having ears, hear all of you not? and do all of you not rememb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n I brake the five loaves among five thousand, how many baskets full of fragments took all of you up? They say unto him, Twelv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n I brake the five loaves among five thousand, how many baskets full of fragments took all of you up? They say unto him, Twelv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seven among four thousand, how many baskets full of fragments took all of you up? And they said, Sev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seven among four thousand, how many baskets full of fragments took all of you up? And they said, Sev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aid unto them, How is it that all of you do not underst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comes to Bethsaida; and they bring a blind man unto him, and besought him to touch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comes to Bethsaida; and they bring a blind man unto him, and besought him to touch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the blind man by the hand, and led him out of the town; and when he had spit on his eyes, and put his hands upon him, he asked him if he saw ough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the blind man by the hand, and led him out of the town; and when he had spit on his eyes, and put his hands upon him, he asked him if he saw ough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looked up, and said, I see men as trees, walk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fter that he put his hands again upon his eyes, and made him look up: and he was restored, and saw every man clearl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fter that he put his hands again upon his eyes, and made him look up: and he was restored, and saw every man clearl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ent him away to his house, saying, Neither go into the town, nor tell it to any in the tow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ent him away to his house, saying, Neither go into the town, nor tell it to any in the tow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esus went out, and his disciples, into the towns of Caesarea Philippi: and by the way he asked his disciples, saying unto them, Whom do men say that I a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esus went out, and his disciples, into the towns of Caesarea Philippi: and by the way he asked his disciples, saying unto them, Whom do men say that I a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esus went out, and his disciples, into the towns of Caesarea Philippi: and by the way he asked his disciples, saying unto them, Whom do men say that I a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answered, John the Baptist; but some say, Elijah; and others, One of the prophet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answered, John the Baptist; but some say, Elijah; and others, One of the prophet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ys unto them, But whom say all of you that I am? And Peter answers and says unto him, You are the Chris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ys unto them, But whom say all of you that I am? And Peter answers and says unto him, You are the Chris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charged them that they should tell no man of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began to teach them, that the Son of man must suffer many things, and be rejected of the elders, and of the chief priests, and scribes, and be killed, and after three days rise agai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began to teach them, that the Son of man must suffer many things, and be rejected of the elders, and of the chief priests, and scribes, and be killed, and after three days rise agai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began to teach them, that the Son of man must suffer many things, and be rejected of the elders, and of the chief priests, and scribes, and be killed, and after three days rise agai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spoke that saying openly. And Peter took him, and began to rebuke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spoke that saying openly. And Peter took him, and began to rebuke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when he had turned about and looked on his disciples, he rebuked Peter, saying, Get you behind me, Satan: for you savour not the things that be of God, but the things that be of me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when he had turned about and looked on his disciples, he rebuked Peter, saying, Get you behind me, Satan: for you savour not the things that be of God, but the things that be of me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when he had turned about and looked on his disciples, he rebuked Peter, saying, Get you behind me, Satan: for you savour not the things that be of God, but the things that be of me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he had called the people unto him with his disciples also, he said unto them, Whosoever will come after me, let him deny himself, and take up his cross, and follow m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he had called the people unto him with his disciples also, he said unto them, Whosoever will come after me, let him deny himself, and take up his cross, and follow m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For whosoever will save his life shall lose it; but whosoever shall lose his life for my sake and the gospel's, the same shall save i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For whosoever will save his life shall lose it; but whosoever shall lose his life for my sake and the gospel's, the same shall save i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what shall it profit a man, if he shall gain the whole world, and lose his own sou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what shall it profit a man, if he shall gain the whole world, and lose his own soul?]]></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Or what shall a man give in exchange for his sou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osoever therefore shall be ashamed of me and of my words in this adulterous and sinful generation; of him also shall the Son of man be ashamed, when he comes in the glory of his Father with the holy angel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osoever therefore shall be ashamed of me and of my words in this adulterous and sinful generation; of him also shall the Son of man be ashamed, when he comes in the glory of his Father with the holy angel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osoever therefore shall be ashamed of me and of my words in this adulterous and sinful generation; of him also shall the Son of man be ashamed, when he comes in the glory of his Father with the holy angel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ந்த நாட்களிலே திரளான ஜனங்கள் கூடிவந்திருக்கையில், அவர்கள் சாப்பிடுகிறதற்கு ஒன்றுமில்லா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 தம்முடைய சீஷரை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ஜனங்களுக்காகப் பரிதபிக்கிறேன், இவர்கள் இப்பொழுது என்னிடத்தில் தங்கியிருந்த மூன்று நாளா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 ஒன்றுமில்லா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ர்களில் சிலர் தூரத்திலிருந்து வந்தவர்களாகையால், நான் இவர்களைப் பட்டினியாய் வீட்டி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ல் வழியில் சோர்ந்து போ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 அவருடைய சீஷர்கள்: இந்த வனாந்தரத்திலே ஒருவன் எங்கேயிருந்து அப்பங்களைக் கொண்டுவந்து இ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ளைத் திருப்தியாக்கக்கூ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அவர்: உங்களிடத்தில் எத்தனை அப்பங்கள் உண்டு என்று கேட்டார். அவர்கள்: ஏழு அப்பங்கள்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அவர் ஜனங்களைத் தரையிலே பந்தியிருக்கக் கட்டளையிட்டு, அந்த ஏழு அப்பங்களையும்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ம் பண்ணி, பிட்டு, அவர்களுக்குப் பரிமாறும்படி சீஷர்களிடத்தில் கொடுத்தா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ப் பரிமா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ல சிறு மீன்களும் அவர்களிடத்தில் இருந்தது; அவர் அவைகளையும் ஆசீர்வதித்து அவர்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றும்படி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சாப்பிட்டுத் திருப்தியடைந்தார்கள்; மீதியான துணிக்கைகளை ஏழு கூடை நிறைய எ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ப்பிட்டவர்கள் ஏறக்குறைய நாலாயிரம் பேராயிருந்தார்கள். பின்பு அவர் அவர்களை அனுப்பி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டனே அவர் தம்முடைய சீஷரோடேகூடப் படவில் ஏறி, தல்மனூத்தாவின் எல்லைகளில்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பரிசேயர் வந்து அவரோடே தர்க்கிக்கத்தொடங்கி, அவரைச் சோதிக்கும்படி, வானத்திலிருந்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த்தைக் காண்பிக்கவேண்டும்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 தம்முடைய ஆவியில் பெருமூச்சுவிட்டு: இந்தச் சந்ததியார் அடையாளம் தேடுகிறதென்ன? இ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ருக்கு ஒரு அடையாளமும் கொடுக்கப்படுவதில்லையென்று மெய்யாகவே உங்களுக்குச் சொல்லு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விட்டு மறுபடியும் படவில் ஏறி, அக்கரைக்குப் 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ஷர்கள் அப்பங்களைக் கொண்டுவர மறந்துபோனார்கள்; படவிலே அவர்களிடத்தில் ஒரு அப்பமாத்திர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 அவர்களை நோக்கி: நீங்கள் பரிசேயருடைய புளித்தமாவைக்குறித்தும் ஏரோதின் புளித்தமாவைக்குறி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ங்கள் என்று கற்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அவர்கள்: நம்மிடத்தில் அப்பங்கள் இல்லாதபடியால் இப்படிச் சொல்லுகிறார் என்று த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பண்ணி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அதை அறிந்து, அவர்களை நோக்கி: உங்களிடத்தில் அப்பங்கள் இல்லாதபடியினா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பண்ணுகிறதென்ன? இன்னும் சிந்தியாமலும் உணராமலும் இருக்கிறீர்களா? இன்னும் உங்கள் இரு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ங்களுக்கு கண்களிருந்தும் காணாதிருக்கிறீர்களா? காதுகளிருந்தும் கேளா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வுகூராமலுமி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ஐந்து அப்பங்களை ஐயாயிரம் பேருக்குப் பங்கிட்டபோது, மீதியான துணிக்கைகளை எத்தனை கூடை நி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ர்கள் என்று கேட்டார். பன்னிரண்டு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ன் ஏழு அப்பங்களை நாலாயிரம் பேருக்குப் பங்கிட்டபோது, மீதியான துணிக்கைகளை எத்தனை கூடை நி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ர்கள் என்று கேட்டார். ஏழு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டியானால், நீங்கள் உணராதிருக்கிறது எப்ப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அவர் பெத்சாயிதா ஊருக்கு வந்தார்; அப்பொழுது ஒரு குருடனை அவரிடத்தில் கொண்டுவந்து,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ம்படி அவரை 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 குருடனுடைய கையைப்பிடித்து, அவனைக் கிராமத்துக்கு வெளியே அழைத்துக்கொண்டுபோய், அவன் கண்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ழ்ந்து, அவன்மேல் கைகளை வைத்து எதையாகிலும் காண்கிறாயா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ஏறிட்டுப்பார்த்து: நடக்கிற மனுஷரை மரங்களைப்போல் காண்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பு அவர் மறுபடியும் அவன் கண்களின்மேல் கைகளை வைத்து, அவனை ஏறிட்டுப்பார்க்கு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ன் சொஸ்தமடைந்து, யாவரையும் தெளிவாய்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ன்பு அவர் அவனை நோக்கி: நீ கிராமத்தில் பிரவேசியாமலும், கிராமத்தில் இதை ஒரு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லும், இரு என்று சொல்லி, அவனை வீட்டிற்கு அனுப்பி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பு, இயேசுவும் அவருடைய சீஷர்களும் புறப்பட்டு, பிலிப்புச் செசரியா பட்டணத்தைச் 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க்குப் போனார்கள். வழியிலே அவர் தம்முடைய சீஷர்களை நோக்கி: ஜனங்கள் என்னை யா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ற்கு அவர்கள்: சிலர் உம்மை யோவான்ஸ்நானன் என்றும், சிலர் எலியா என்றும், வேறு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ல் ஒருவர் என்றும் சொல்லு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அவர்: நீங்கள் என்னை யாரென்று சொல்லுகிறீர்கள் என்று கேட்டார். பேதுரு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கிறிஸ்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தம்மைக்குறித்து ஒருவருக்கும் சொல்லாதபடிக்கு அவர்களுக்கு உறுதியாய்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ல்லாமலும், மனுஷகுமாரன் பலபாடுகள் பட்டு, மூப்பராலும் பிரதான ஆசாரியராலும் வேதபாரக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தவனென்று தள்ளப்பட்டு, கொல்லப்பட்டு, மூன்று நாளைக்குப்பின்பு உயிர்த்தெழுந்திருக்கவேண்டிய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 போதிக்கத்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ந்த வார்த்தையை அவர் தாரளமாகச் சொன்னார். அப்பொழுது, பேதுரு அவரைத் தனியே அழைத்து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 கடிந்துகொள்ளத் 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 திரும்பித் தம்முடைய சீஷரைப் பார்த்து, பேதுருவை நோக்கி: எனக்குப் பின்னாகப்போ, சாத்தா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ற்றவைகளைச் சிந்தியாமல் மனுஷருக்கு ஏற்றவைகளைச் சிந்திக்கிறாய் என்று சொல்லி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பு, அவர் ஜனங்களையும் தம்முடைய சீஷர்களையும் தம்மிடத்தில் அழைத்து: ஒருவன் என் பின்னே 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னால், அவன் தன்னைத்தான் வெறுத்து, தன் சிலுவையை எடுத்துக்கொண்டு என்னைப் பின்பற்ற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தன் ஜீவனை இரட்சிக்க விரும்புகிறவன் அதை இழந்துபோவான், என்னிமித்தமாகவும் சுவிசேஷத்தினிமித்த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ஜீவனை இழந்து போகிறவன் அதை இரட்சி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மனுஷன் உலகம் முழுவதையும் ஆதாயப்படுத்திக்கொண்டாலும், தன் ஜீவனை நஷ்டப்படுத்தினால் அவனுக்கு லா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மனுஷன் தன் ஜீவனுக்கு ஈடாக என்னத்தை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ஆதலால் விபசாரமும் பாவமுமுள்ள இந்தச் சந்ததியில் என்னைக்குறித்தும் என் வார்த்தைகளைக்குறி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 வெட்கப்படுவானோ, அவனைக்குறித்து மனுஷகுமாரனும் தமது பிதாவின் மகிமை பொருந்தினவராய்ப்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ர்களோடுங்கூட வரும்போது வெட்கப்படுவா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8]]></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2026-11-01T10:08:50Z</dcterms:created>
  <dcterms:modified xsi:type="dcterms:W3CDTF">2026-11-01T10:08:50Z</dcterms:modified>
  <dc:title>மாற்கு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