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ூதர்கள் இயேசுவைக் கொலைசெய்ய வகைதேடினபடியால், அவர் யூதேயாவிலே சஞ்சரிக்க மனதில்லாமல் கலிலேயாவிலே சஞ்சரித்து வ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ூதர்கள் இயேசுவைக் கொலைசெய்ய வகைதேடினபடியால், அவர் யூதேயாவிலே சஞ்சரிக்க மனதில்லாமல் கலிலேயாவிலே சஞ்சரித்து வ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ுடைய கூடாரப்பண்டிகை சமீப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ுடைய சகோதரர் அவரை நோக்கி: நீர் செய்கிற கிரியைகளை உம்முடைய சீஷர்களும் பார்க்கும்படி இவ்விடம்விட்டு யூதேயாவுக்குப் 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ுடைய சகோதரர் அவரை நோக்கி: நீர் செய்கிற கிரியைகளை உம்முடைய சீஷர்களும் பார்க்கும்படி இவ்விடம்விட்டு யூதேயாவுக்குப் 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பலமாயிருக்க விரும்புகிற எவனும் அந்தரங்கத்திலே ஒன்றையும் செய்யமாட்டான்; நீர் இப்படிப்பட்டவைகளைச் செய்தால் உலகத்துக்கு உம்மை வெளிப்படுத்து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பலமாயிருக்க விரும்புகிற எவனும் அந்தரங்கத்திலே ஒன்றையும் செய்யமாட்டான்; நீர் இப்படிப்பட்டவைகளைச் செய்தால் உலகத்துக்கு உம்மை வெளிப்படுத்து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ில் சிலர் அவரைப் பிடிக்க மனதாயிருந்தார்கள்; ஆகிலும் ஒருவனும் அவர்மேல் கைபோ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சகோதரரும் அவரை விசுவாசியாதபடியால் இப்படிச்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ந்தச் சேவகர் பிரதான ஆசாரியரிடத்திற்கும் பரிசேயரிடத்திற்கும் திரும்பிவந்தார்கள்; இவர்கள் அவர்களை நோக்கி: நீங்கள் அவனை ஏன் கொண்டுவரவில்லை என்று கே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ந்தச் சேவகர் பிரதான ஆசாரியரிடத்திற்கும் பரிசேயரிடத்திற்கும் திரும்பிவந்தார்கள்; இவர்கள் அவர்களை நோக்கி: நீங்கள் அவனை ஏன் கொண்டுவரவில்லை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என்வேளை இன்னும் வரவில்லை, உங்கள் வேளையோ எப்பொழுதும் ஆயத்த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என்வேளை இன்னும் வரவில்லை, உங்கள் வேளையோ எப்பொழுதும் ஆயத்தம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ேவகர் பிரதியுத்தரமாக: அந்த மனுஷன் பேசுகிறதுபோல ஒருவனும் ஒருக்காலும் பேசினதில்லை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ம் உங்களைப் பகைக்கமாட்டாது; அதின் கிரியைகள் பொல்லாதவைகளாயிருக்கிறதென்று நான் சாட்சிகொடுக்கிறபடியினாலே அது என்னைப் பகை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ம் உங்களைப் பகைக்கமாட்டாது; அதின் கிரியைகள் பொல்லாதவைகளாயிருக்கிறதென்று நான் சாட்சிகொடுக்கிறபடியினாலே அது என்னைப் பகை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ரிசேயர் நீங்களும் வஞ்சிக்கப்பட்டீர்கள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இந்தப் பண்டிகைக்குப் போங்கள்; என் வேளை இன்னும் வராதபடியால் நான் இந்தப் பண்டிகைக்கு இப்பொழுது போகிறதில்லை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ிகாரிகளிலாவது பரிசேயரிலாவது யாதாமொருவர் அவனை விசுவாசித்ததுண்ட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களுடனே சொல்லி, பின்னுங் கலிலேயாவிலே தங்க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ேதத்தை அறியாதவர்களாகியை இந்த ஜனங்கள் சபிக்கப்பட்டவர்கள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கோதரர் போனபின்பு, அவர் வெளியரங்கமாய்ப் போகாமல் அந்தரங்கமாய்ப் பண்டிகைக்குப் போ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கோதரர் போனபின்பு, அவர் வெளியரங்கமாய்ப் போகாமல் அந்தரங்கமாய்ப் பண்டிகைக்குப் போ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ராத்திரியிலே அவரிடத்திற்கு வந்தவனும் அவர்களிலொருவனுமாகிய நிக்கொதேமு என்பவன் அவர்களை நோக்க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ராத்திரியிலே அவரிடத்திற்கு வந்தவனும் அவர்களிலொருவனுமாகிய நிக்கொதேமு என்பவன் அவர்களை நோக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யிலே யூதர்கள் அவரைத் தேடி: அவர் எங்கேயிருக்கிறார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மனுஷன் சொல்வதைக் கேட்டு, அவன் செய்கைகளை அறிகிறதற்கு முன்னே, அவனை ஆக்கினைக்குட்படுத்தலாமென்று நம்முடைய நியாயப்பிரமாணம் சொல்லுகிறதா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மனுஷன் சொல்வதைக் கேட்டு, அவன் செய்கைகளை அறிகிறதற்கு முன்னே, அவனை ஆக்கினைக்குட்படுத்தலாமென்று நம்முடைய நியாயப்பிரமாணம் சொல்லுகிறதா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 அப்படியல்ல, அவன் ஜனங்களை வஞ்சிக்கிறவன் என்று சொல்லிக்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 அப்படியல்ல, அவன் ஜனங்களை வஞ்சிக்கிறவன் என்று சொல்லிக்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யூதருக்குப் பயந்திருந்ததினாலே, ஒருவனும் அவரைக் குறித்துத் தாராளமாய்ப் பேச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ற்கு அவர்கள்: நீரும் கலிலேயனோ? கலிலேயாவிலிருந்து ஒரு தீர்க்கதரிசியும் எழும்புகிறதில்லை என்பதை ஆராய்ந்துபாரு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ற்கு அவர்கள்: நீரும் கலிலேயனோ? கலிலேயாவிலிருந்து ஒரு தீர்க்கதரிசியும் எழும்புகிறதில்லை என்பதை ஆராய்ந்துபாரு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திப் பண்டிகையானபோது, இயேசு தேவாலயத்துக்குப்போய், உபதேசம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ின்பு அவரவர் தங்கள் தங்கள் வீட்டுக்குப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ூதர்கள்: இவர் கல்லாதவராயிருந்தும் வேத எழுத்துக்களை எப்படி அறிந்திருக்கிறார் என்று ஆச்சரிய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ர்களுக்குப் பிரதியுத்தரமாக: என் உபதேசம் என்னுடையதாயிராமல், என்னை அனுப்பினவருடையதா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ர்களுக்குப் பிரதியுத்தரமாக: என் உபதேசம் என்னுடையதாயிராமல், என்னை அனுப்பினவருடையத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சித்தத்தின்படி செய்ய மனதுள்ளவனெவனோ அவன் இந்த உபதேசம் தேவனால் உண்டாயிருக்கிறதோ நான் சுயமாய்ப் பேசுகிறேனோ என்று அறிந்துகொள்ள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சித்தத்தின்படி செய்ய மனதுள்ளவனெவனோ அவன் இந்த உபதேசம் தேவனால் உண்டாயிருக்கிறதோ நான் சுயமாய்ப் பேசுகிறேனோ என்று அறிந்துகொள்ள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 உண்மையுள்ளவனாயிருக்கிறான், அவனிடத்தில் அநீதிய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 உண்மையுள்ளவனாயிருக்கிறான், அவனிடத்தில் அநீதிய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நியாயப்பிரமாணத்தை உங்களுக்குக் கொடுக்கவில்லையா? அப்படியிருந்தும் உங்களில் ஒருவனும் அந்த நியாயப்பிரமாணத்தின்படி நடக்கிறதில்லை; நீங்கள் ஏன் என்னைக் கொலைசெய்யத் தேடுகிறீ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நியாயப்பிரமாணத்தை உங்களுக்குக் கொடுக்கவில்லையா? அப்படியிருந்தும் உங்களில் ஒருவனும் அந்த நியாயப்பிரமாணத்தின்படி நடக்கிறதில்லை; நீங்கள் ஏன் என்னைக் கொலைசெய்யத் தேடுகிறீ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அவருக்குப் பிரதியுத்தரமாக: நீ பிசாசுபிடித்தவன்; உன்னைக் கொலைசெய்யத் தேடுகிறவன் யார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 ஒரே கிரியையைச் செய்தேன், அதைக்குறித்து எல்லாரும் ஆச்சரியப்படு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 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 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 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 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 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 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ோற்றத்தின்படி தீர்ப்பு செய்யாமல், நீதியின்படி தீர்ப்புசெய்யுங்கள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ருசலேம் நகரத்தாரில் சிலர் இவனையல்லவா கொலைசெய்யத்தேடுகிறார்கள்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 இவன் தாராளமாய்ப் பேசுகிறானே, ஒருவரும் இவனுக்கு ஒன்றும் சொல்லுகிறதில்லையே, மெய்யாய் இவன் கிறிஸ்துதான் என்று அதிகாரிகள் நிச்சயமாக அறிந்திருக்கிறார்கள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 இவன் தாராளமாய்ப் பேசுகிறானே, ஒருவரும் இவனுக்கு ஒன்றும் சொல்லுகிறதில்லையே, மெய்யாய் இவன் கிறிஸ்துதான் என்று அதிகாரிகள் நிச்சயமாக அறிந்திருக்கிறார்களோ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இன்ன இடத்திலிருந்து வந்தவனென்று நாம் அறிந்திருக்கிறோம்; கிறிஸ்து வரும்போதோ, அவர் இன்ன இடத்திலிருந்து வருகிறவரென்று ஒருவனும் அறியமாட்டானே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 எங்கேயிருந்து வந்தேனென்றும் அறிவீர்கள்; நான் என்சுயமாய் வரவில்லை, என்னை அனுப்பினவர் சத்தியமுள்ளவர். அவரை நீங்கள் அறியாதிருக்கிற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 எங்கேயிருந்து வந்தேனென்றும் அறிவீர்கள்; நான் என்சுயமாய் வரவில்லை, என்னை அனுப்பினவர் சத்தியமுள்ளவர். அவரை நீங்கள் அறியாதிருக்கிற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 எங்கேயிருந்து வந்தேனென்றும் அறிவீர்கள்; நான் என்சுயமாய் வரவில்லை, என்னை அனுப்பினவர் சத்தியமுள்ளவர். அவரை நீங்கள் அறியாதிருக்கிற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ால் வந்திருக்கிறபடியினாலும், அவர் என்னை அனுப்பியிருக்கிறபடியினாலும், நானே அவரை அறிந்திருக்கிறேன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ைப் பிடிக்க வகைதேடினார்கள்; ஆனாலும் அவருடைய வேளை இன்னும் வராதபடியினால் ஒருவனும் அவர்மேல் கைபோடவ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ைப் பிடிக்க வகைதேடினார்கள்; ஆனாலும் அவருடைய வேளை இன்னும் வராதபடியினால் ஒருவனும் அவர்மேல் கைபோட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 அதிகம் செய்வாரோ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 அதிகம் செய்வாரோ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் அவரைக் குறித்து இப்படி முறுமுறுக்கிறதைப் பரிசேயர் கேட்டபொழுது, அவரைப் பிடித்துக்கொண்டுவரும்படிக்குப் பரிசேயரும் பிரதான ஆசாரியரும் சேவகரை அனுப்ப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் அவரைக் குறித்து இப்படி முறுமுறுக்கிறதைப் பரிசேயர் கேட்டபொழுது, அவரைப் பிடித்துக்கொண்டுவரும்படிக்குப் பரிசேயரும் பிரதான ஆசாரியரும் சேவகரை அனுப்ப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யேசு அவர்களை நோக்கி: இன்னுங் கொஞ்சக்காலம் நான் உங்களுடனேகூட இருந்து, பின்பு என்னை அனுப்பினவரிடத்திற்குப் போ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யேசு அவர்களை நோக்கி: இன்னுங் கொஞ்சக்காலம் நான் உங்களுடனேகூட இருந்து, பின்பு என்னை அனுப்பினவரிடத்திற்குப் போகிற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என்னைத் தேடுவீர்கள், ஆனாலும் என்னைக் காணமாட்டீர்கள்; நான் இருக்கும் இடத்திற்கு நீங்கள் வரவுங்கூடாது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என்னைத் தேடுவீர்கள், ஆனாலும் என்னைக் காணமாட்டீர்கள்; நான் இருக்கும் இடத்திற்கு நீங்கள் வரவுங்கூடாது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 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 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 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த் தேடுவீர்கள், ஆனாலும் என்னைக் காணமாட்டீர்கள் என்றும், நான் இருக்கும் இடத்துக்கு நீங்கள் வரக்கூடாதென்றும், இவர் சொன்ன வார்த்தையின் கருத்து என்னவ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த் தேடுவீர்கள், ஆனாலும் என்னைக் காணமாட்டீர்கள் என்றும், நான் இருக்கும் இடத்துக்கு நீங்கள் வரக்கூடாதென்றும், இவர் சொன்ன வார்த்தையின் கருத்து என்னவ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ண்டிகையின் கடைசிநாளாகிய பிரதான நாளிலே இயேசு நின்று, சத்தமிட்டு: ஒருவன் தாகமாயிருந்தால் என்னிடத்தில் வந்து, பானம்பண்ணக்கடவ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ண்டிகையின் கடைசிநாளாகிய பிரதான நாளிலே இயேசு நின்று, சத்தமிட்டு: ஒருவன் தாகமாயிருந்தால் என்னிடத்தில் வந்து, பானம்பண்ணக்கடவ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ேதவாக்கியம் சொல்லுகிறபடி என்னிடத்தில் விசுவாசமாயிருக்கிறவனெவனோ அவன் உள்ளத்திலிருந்து ஜீவத்தண்ணீருள்ள நதிகள் ஓடும்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 மகிமைப்படாதிருந்தபடியினால் பரிசுத்த ஆவி இன்னும் அருளப்படவில்ல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 மகிமைப்படாதிருந்தபடியினால் பரிசுத்த ஆவி இன்னும் அருளப்படவில்ல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ஜனங்களில் அநேகர் இந்த வசனத்தைக் கேட்டபொழுது: மெய்யாகவே இவர் தீர்க்கதரிசியானவர் என்ற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ேறுசிலர்: இவர் கிறிஸ்து என்றார்கள். வேறுசிலர்: கிறிஸ்து கலிலேயாவிவிருந்தா வருவார்?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வீதின் சந்ததியிலும், தாவீது இருந்த பெத்லகேம் ஊரிலுமிருந்து கிறிஸ்து வருவார் என்று வேதவாக்கியம் சொல்லவில்லையா என்ற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வீதின் சந்ததியிலும், தாவீது இருந்த பெத்லகேம் ஊரிலுமிருந்து கிறிஸ்து வருவார் என்று வேதவாக்கியம் சொல்லவில்லையா என்ற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க அவரைக்குறித்து ஜனங்களுக்குள்ளே பிரிவினையுண்ட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গালীলের চারদিকে ভ্রমণ করছিলেন৷ তিনি যিহূদিযায় ভ্রমণ করতে চাইলেন না, কারণ ইহুদী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ন করবার সুয়োগ খুঁজ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সময় ইহুদীদের কুটিরবাস পর্বএগিয়ে আস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তাঁর ভাইরা তাঁকে বলল, ‘তুমি এই জায়গা ছেড়ে যিহূদিযাতে ঐ উত্‌সবে যাও; যাতে তুমি য়ে সব অলৌক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ছ তা তোমার শিষ্যরাও দেখত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কেউ যদি প্রকাশ্যে নিজেকে তুলে ধরতে চায় তবে সে নিশ্চয়ই তার কাজ গোপন করবে না৷ তুমি যখন এত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ত্ কাজ করছ তখন নিজেকে জগতের কাছে প্রকাশ কর৷ য়েন সবাই তা দেখতে প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েউ কেউ তাঁকে গ্রেপ্তার করতে চাইল; কিন্তু কেউ তাঁর গায়ে হাত দিতে সাহস ক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 ভাইরাও তাঁর ওপর বিশ্বাস কর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খন মন্দিরের সেই পদাতিকরা, প্রধান যাজক ও ফরীশীদের কাছে ফিরে গেল৷ তাঁরা মন্দিরের সেই পদাতি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লেন, ‘তোমরা তাঁকে ধরে আনলে না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 তাঁর ভাইদের বললেন, ‘আমার নিরূপিত সময় এখনও আসে নি; কিন্তু তোমাদের যাওযার জন্য য়ে কোন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ঠিক; এখনই তোমরা য়ে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দাতিকরা বলল, ‘উনি য়ে সব কথা বলছিলেন কোন মানুষ কখনও সেই ধরণের কথা বলেন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জগত সংসার তোমাদের ঘৃণা করতে পারে না, কিন্তু আমাকে ঘৃণা করে৷ কারণ পৃথিবীর লোকেরা, যাঁরা মন্দ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সেই সব লোকেদের বিরুদ্ধে আমি সাক্ষ্য দি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খন ফরীশীরা বললেন, ‘তাহলে তোমরাও কি ঠকে গে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পর্বে যাও, আমি এখন এই উত্‌সবে যাচ্ছি না, কারণ আমার নিরূপিত সময় এখনও আসে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ফরীশী বা নেতাদের মধ্যে এমন কেউ কি ছিলেন যিনি তাঁর ওপর বিশ্বাস কর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কথা বলার পর তিনি গালীলেই র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কিন্তু এইসব লোকেরা বিধি-ব্যবস্থার কিছুই জানে না৷ তারা অভিশপ্ত এবং ঈশ্বরের কৃপা থেকে বঞ্চি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ঁর ভাইরা উত্‌সবে চলে গেল, পরে তিনিও সেখানে গেলেন; কিন্তু তিনি প্রকাশ্যে সেই পর্বে না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পনে সেখান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খন এই নেতাদের একজন, নীকদীম তাঁদের বললেন, এই নীকদীম ফরীশীদেরই মধ্যে একজন, ইনি আগে একবার যী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হুদী নেতারা উত্‌সবে এসে তাঁর খোঁজ করতে লাগল৷ তারা বলাবলি করতে লাগল, ‘সেই লোকটা গেল কোথায়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‘কোন ব্যক্তির কথা না শুনে আমরা আমাদের বিধি-ব্যবস্থায় তার বিচার করতে পারি না৷ সে কি করেছে ত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নে আমরা তার বিচার করতে পারি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জনতার মধ্যে তাঁকে নিয়ে নানা রকম গুজব ছড়াতে লাগল৷ কেউ কেউ বলল, ‘আরে তিনি খুব ভালো লো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বার অন্যরা বলল, ‘না, না, ও লোকদের ঠকা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ইহুদী নেতাদের ভয়ে তাঁর বিষয়ে প্রকাশ্যে কেউ কিছু বলতে চা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এর উত্তরে তারা তাকে বলল, ‘তুমি নিশ্চয়ই গালীলী থেকে আসো নি৷ তাই না? শাস্ত্র পড়ে দেখো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য়ে গালীলী থেকে কোন ভাববাদীর আবির্ভাব হয়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্বের আধা-আধি সময়ে যীশু মন্দিরে গিয়ে লোকদের মাঝে শিক্ষা 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এরপর ইহুদী নেতারা সেখান থেকে য়ে যার বাড়ি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হুদীরা এতে খুব আশ্চর্য হয়ে বলল, ‘এই লোক কোন কিছু অধ্যয়ন না করেই কি ভাবে এত সব জ্ঞান লাভ কর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 উত্তরে যীশু তাদের বললেন, ‘আমি যা শিক্ষা দিই তা আমার নিজস্ব নয়৷ যিনি আমায় পাঠিয়েছেন এসব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 থেকে পাওয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দি কেউ ঈশ্বরের ইচ্ছা পালন করতে চায় তাহলে সে জানবে আমি যা শিক্ষা দিই তা ঈশ্বরের কাছ থেকে এস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আমি নিজের থেকে এসব কথা বল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কেউ নিজের ভাবনার কথা নিজে বলে, তাহলে সে নিজেই নিজেকে সম্মানিত করতে চায়; কিন্তু য়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ণ কর্তার গৌরব চায়, সেই লোক সত্যবাদী, তার মধ্যে কোন অসাধুতা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োশি কি তোমাদের কাছে বিধি-ব্যবস্থা দেন নি? কিন্তু তোমরা কেউই সেই বিধি-ব্যবস্থা পালন কর না৷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 আমাকে হত্যা করতে চাইছ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জনতা উত্তর দিল, ‘তোমাকে ভূতে পেয়েছে, কে তোমাকে হত্যা করতে চা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 উত্তরে যীশু তাদের বললেন, ‘আমি একটা অলৌকিক কাজ করেছি, আর তোমরা সকলে আশ্চর্য হয়ে গ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োশিও তোমাদের সুন্নতের বিধি-ব্যবস্থা দিয়েছিলেন৷ যদিও মুলতঃ সেই বিধি-ব্যবস্থা মোশির নয়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বিধি-ব্যবস্থা প্রাচীন পিতৃপুরুষদের কাছ থেকে এসেছে৷ আর তোমরা এমনকি বিশ্রামবারেও শিশুদের সুন্ন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মোশির বিধি-ব্যবস্থা য়েন লঙঘন করা না হয়, এই যুক্তিতে বিশ্রামবারেও যদি কোন মানুষের সুন্নত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, তাহলে আমি বিশ্রামবারে একটা মানুষকে সম্পূর্ণ সুস্থ করেছি বলে তোমরা আমার ওপর এত ক্রুদ্ধ হয়ে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াহ্যিকভাবে কোন কিছু দেখেই তার বিচার করো না৷ যা সঠিক সেই হিসাবেই ন্যায় বিচার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জেরুশালেমের লোকেদের মধ্যে কেউ কেউ বলল, ‘এই লোককেই না ইহুদী নেতারা হত্যা করতে চাইছ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দেখ! এ তো প্রকাশ্যেই শিক্ষা দিচ্ছে; কিন্তু তারা তো এঁকে কিছুই বলছে না৷ এটা কি হ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নেতারা সত্যিই জানে য়ে, ইনি সেই খ্রীষ্ট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রা জানি ইনি কোথা থেকে এসেছেন; কিন্তু মশীহ যখন আসবেন তখন কেউ জানবে না তিনি কোথা থেক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যীশু মন্দিরে শিক্ষা দিতে দিতে বেশ চেঁচিয়ে বললেন, ‘তোমরা আমায় জান, আর আমি কোথা থেকে এস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ও তোমরা জান৷ তবু বলছি, আমি নিজের থেকে আসি নি, তবে যিনি আমায় পাঠিয়েছেন তিনি সত্য; আর তোম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আমি তাঁকে জানি, কারণ তিনি আমায় পাঠিয়েছেন৷ আমি তাঁরই কাছ থেকে এস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তারা তাঁকে গ্রেপ্তার করার জন্য চেষ্টা করতে লাগল৷ তবু কেউ তাঁর গায়ে হাত দিতে সাহস করল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খনও তাঁর সময় আস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সেই জনতার মধ্যে থেকে অনেকেই তাঁর ওপর বিশ্বাস করল; আর বলল, ‘মশীহ এসে কি তাঁর চেয়েও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ৌকিক চিহ্ন কর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ফরীশীরা শুনল য়ে সাধারণ লোক যীশুর বিষয়ে চুপি চুপি এই সব আলোচনা করছে৷ তখন প্রধান যাজকের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ীশীরা যীশুকে ধরে আনবার জন্য মন্দিরের কয়েকজন পদাতিককে পাঠ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যীশু বললেন, ‘আমি আর অল্প কিছুকাল তোমাদের সঙ্গে আছি; তারপর যিনি আমায় পাঠিয়েছেন তা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য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রা আমার খোঁজ করবে, কিন্তু আমার খোঁজ পাবে না, কারণ আমি য়েখানে থাকব তোমরা সেখানে আসতে পা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ইহুদী নেতারা তখন পরস্পর বলাবলি করতে লাগল, ‘সে এখন কোথায় যাবে য়ে আমরা ওকে খুঁজলেও পাব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ীকদের শহরে য়ে সব ইহুদীরা বসবাস করছে, ও কি তাদের কাছে যাবে আর সেখানে গিয়ে গ্রীকদেব কাছে শি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? নিশ্চয়ই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ও য়ে কথা বলল তার মানে কি য়ে, ‘তোমরা আমার খোঁজ করবে কিন্তু আমায় পাবে না৷’ আর ‘আমি য়েখানে যা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েখানে আসতে পার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র্বের শেষ দিন, য়ে দিনটি বিশেষ দিন, সেই দিন যীশু উঠে দাঁড়িয়ে চেঁচিয়ে বললেন, ‘কারোর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পাসা পেয়ে থাকে তবে সে আমার কাছে এসে পান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শাস্ত্রে এ কথা বলে, য়ে আমার ওপর বিশ্বাস করে তার অন্তর থেকে জীবন্ত জলের নদী ব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ীশু পবিত্র আত্মা সম্পর্কে এই কথা বললেন, ‘সেই পবিত্র আত্মা তখনও দেওযা হয় নি, কারণ যীশু ত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ন্বিত হন নি; কিন্তু পরে যাঁরা যীশুকে বিশ্বাস করে তারা সেই আত্মা প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মবেত জনতা যখন এই কথা শুনল তখন তাদের মধ্যে কেউ কেউ বলল, ‘ইনি সত্যিই সেই ভাববাদী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অন্যরা বলল, ‘ইনি মশীহ (খ্রীষ্ট)৷’এ সত্ত্বেও কেউ কেউ বলল, ‘খ্রীষ্ট গালীলী থেকে আসব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শাস্ত্রে কি একথা লেখা নেই য়ে খ্রীষ্টকে দাযূদের বংশধর হতে হবে; আর দাযূদ য়ে বৈত্‌লেহম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ন, তিনি সেখান থেকে আস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াঁর জন্য এইভাবে লোকদের মধ্যে মতভেদের সৃষ্টি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2026-10-20T02:04:05Z</dcterms:created>
  <dcterms:modified xsi:type="dcterms:W3CDTF">2026-10-20T02:04:05Z</dcterms:modified>
  <dc:title>যোহন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