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லைமான்களையும் வெளிமான்களையும் வரையாடுகளையும் கொழுமையான பறவைகளையும் தவிர, கொழுக்கப்பட்ட பத்து மாடுகளும், மேய்ச்சலிலிருந்து வந்த இருபது மாடுகளும் நூறு ஆடுகளுமா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லைமான்களையும் வெளிமான்களையும் வரையாடுகளையும் கொழுமையான பறவைகளையும் தவிர, கொழுக்கப்பட்ட பத்து மாடுகளும், மேய்ச்சலிலிருந்து வந்த இருபது மாடுகளும் நூறு ஆடுகளுமா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திக்கு இப்புறத்தில் இருக்கிற திப்சாமுதற்கொண்டு ஆசாமட்டுமுள்ளவையெல்லாவற்றையும், நதிக்கு இப்புறத்திலுள்ள சகல ராஜாக்களையும் ஆண்டுவந்தான்; அவனைச் சுற்றி எங்கும் சமாதானம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திக்கு இப்புறத்தில் இருக்கிற திப்சாமுதற்கொண்டு ஆசாமட்டுமுள்ளவையெல்லாவற்றையும், நதிக்கு இப்புறத்திலுள்ள சகல ராஜாக்களையும் ஆண்டுவந்தான்; அவனைச் சுற்றி எங்கும் சமாதானம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ுடைய நாளெல்லாம் தாண் துவக்கிப் பெயெர்செபாமட்டும், யூதாவும் இஸ்ரவேலும் அவரவர் தங்கள் தங்கள் திராட்சச்செடியின் நிழலிலும், தங்கள் தங்கள் அத்திமரத்தின் நிழலிலும் சுகமாய்க் குடிய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ுடைய நாளெல்லாம் தாண் துவக்கிப் பெயெர்செபாமட்டும், யூதாவும் இஸ்ரவேலும் அவரவர் தங்கள் தங்கள் திராட்சச்செடியின் நிழலிலும், தங்கள் தங்கள் அத்திமரத்தின் நிழலிலும் சுகமாய்க் குடிய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ுக்கு நாலாயிரம் இரதக் குதிரைலாயங்களும், பன்னீராயிரம் குதிரைவீரரும் இ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ற்சொல்லிய மணியகாரரில் ஒவ்வொருவரும் தன் தன் மாதத்திலே சாலொமோன் ராஜாவுக்கும், ராஜாவின் பந்திக்கு வரும் யாவருக்கும் வேண்டியவைகளை ஒரு குறைவுமின்றி பராமரி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ற்சொல்லிய மணியகாரரில் ஒவ்வொருவரும் தன் தன் மாதத்திலே சாலொமோன் ராஜாவுக்கும், ராஜாவின் பந்திக்கு வரும் யாவருக்கும் வேண்டியவைகளை ஒரு குறைவுமின்றி பராமரி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ுதிரைகளுக்கும் ஒட்டகங்களுக்கும் வேண்டிய வாற்கோதுமையையும், வைக்கோலையும், அவரவர் தங்களுக்கு இடப்பட்ட கட்டளையின்படி அவைகள் இருக்கும் ஸ்தலத்திற்குக் கொண்டுவர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ுதிரைகளுக்கும் ஒட்டகங்களுக்கும் வேண்டிய வாற்கோதுமையையும், வைக்கோலையும், அவரவர் தங்களுக்கு இடப்பட்ட கட்டளையின்படி அவைகள் இருக்கும் ஸ்தலத்திற்குக் கொண்டுவர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சாலொமோன் சமஸ்த இஸ்ரவேலின் மேலும் ராஜாவாய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சாலொமோனுக்கு மிகுதியான ஞானத்தையும் புத்தியையும், கடற்கரை மணலத்தனையான மனோவிருத்தியையும் கொடு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இருந்த பிரபுக்கள்: சாதோக்கின் குமாரனாகிய அசரியா பிரதான மந்திரியாய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கல கிழக்கத்திப் புத்திரரின் ஞானத்தையும் எகிப்தியரின் சகல ஞானத்தையும் பார்க்கிலும் சாலொமோனின் ஞானம் சிறந்தத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கல கிழக்கத்திப் புத்திரரின் ஞானத்தையும் எகிப்தியரின் சகல ஞானத்தையும் பார்க்கிலும் சாலொமோனின் ஞானம் சிறந்தத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சாவின் குமாரராகிய ஏலிகோரேப்பும் அகியாவும் சம்பிரதிகளாயிருந்தார்கள்; அகிலூதின் குமாரன் யோசபாத் மந்திரியாய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எஸ்ராகியனாகிய ஏத்தானிலும், ஏமான், கல்கோல், தர்தா என்னும் மாகோலின்குமாரரிலும், மற்ற எல்லா மனுஷரிலும் ஞானவானாயிருந்தான்; சுற்றிலும் இருந்த சகல ஜாதிகளிலும் அவன் கீர்த்தி பிரபலம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எஸ்ராகியனாகிய ஏத்தானிலும், ஏமான், கல்கோல், தர்தா என்னும் மாகோலின்குமாரரிலும், மற்ற எல்லா மனுஷரிலும் ஞானவானாயிருந்தான்; சுற்றிலும் இருந்த சகல ஜாதிகளிலும் அவன் கீர்த்தி பிரபலம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்தாவின் குமாரன் பெனாயா படைத்தலைவனும், சாதோக்கும் அபியத்தாரும் ஆசாரியர்களுமாய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மூவாயிரம் நீதிமொழிகளைச் சொன்னான்; அவனுடைய பாட்டுகள் ஆயிரத்து ஐந்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த்தானின் குமாரன் அசரியா மணியகாரரின் தலைவனாயிருந்தான்; நாத்தானின் குமாரன் சாபூத் ராஜாவின் பிரதானியும் இஷ்டனுமாய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த்தானின் குமாரன் அசரியா மணியகாரரின் தலைவனாயிருந்தான்; நாத்தானின் குமாரன் சாபூத் ராஜாவின் பிரதானியும் இஷ்டனுமாய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ீபனோனில் இருக்கிற கேதுருமரங்கள் முதற்கொண்டு சுவரில் முளைக்கிற ஈசோப்புப் பூண்டுவரைக்குமுள்ள மரமுதலிய தாபரங்களைக்குறித்தும், மிருகங்கள் பறவைகள் ஊரும்பிராணிகள் மச்சங்கள் ஆகிய இவைகளைக்குறித்தும் வாக்கியங்களைச் சொன்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ீபனோனில் இருக்கிற கேதுருமரங்கள் முதற்கொண்டு சுவரில் முளைக்கிற ஈசோப்புப் பூண்டுவரைக்குமுள்ள மரமுதலிய தாபரங்களைக்குறித்தும், மிருகங்கள் பறவைகள் ஊரும்பிராணிகள் மச்சங்கள் ஆகிய இவைகளைக்குறித்தும் வாக்கியங்களைச்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ீஷார் அரமனை விசாரிப்புக்காரனும், அப்தாவின் குமாரன் அதோனிராம் பகுதி விசாரிப்புக்காரனுமாய் இ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ாலொமோனின் ஞானத்தைக் குறித்துக் கேள்விப்பட்ட பூமியின் சகல ராஜாக்களிடத்திலுமிருந்து நானாஜாதியான ஜனங்களும் அவனுடைய ஞானத்தைக் கேட்கிறதற்கு வ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ாலொமோனின் ஞானத்தைக் குறித்துக் கேள்விப்பட்ட பூமியின் சகல ராஜாக்களிடத்திலுமிருந்து நானாஜாதியான ஜனங்களும் அவனுடைய ஞானத்தைக் கேட்கிறதற்கு வ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ுக்கும் அவன் அரமனைக்கும் வேண்டிய உணவுப்பொருள்களைச் சேகரிக்கிற பன்னிரண்டு மணியகாரர் சாலொமோனுக்கு இஸ்ரவேல் தேசமெங்கும் வைக்கப்பட்டிருந்தார்கள்; அவர்கள் மாதத்துக்கு ஒவ்வொருவராக வருஷமுழுவதும் பராமரித்துவ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ுக்கும் அவன் அரமனைக்கும் வேண்டிய உணவுப்பொருள்களைச் சேகரிக்கிற பன்னிரண்டு மணியகாரர் சாலொமோனுக்கு இஸ்ரவேல் தேசமெங்கும் வைக்கப்பட்டிருந்தார்கள்; அவர்கள் மாதத்துக்கு ஒவ்வொருவராக வருஷமுழுவதும் பராமரித்துவ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ுக்கும் அவன் அரமனைக்கும் வேண்டிய உணவுப்பொருள்களைச் சேகரிக்கிற பன்னிரண்டு மணியகாரர் சாலொமோனுக்கு இஸ்ரவேல் தேசமெங்கும் வைக்கப்பட்டிருந்தார்கள்; அவர்கள் மாதத்துக்கு ஒவ்வொருவராக வருஷமுழுவதும் பராமரித்துவ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மங்களாவன: ஊரின் குமாரன், இவன் எப்பிராயீம் மலைத்தேசத்தில் இ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க்கேரின் குமாரன், இவன் மாக்காத்சிலும், சால்பீமிலும், பெத்ஷிமேசிலும், ஏலோன்பெத்தானானிலும் இரு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சேதின் குமாரன், இவன் அறுபோத்தில் இருந்தான்; சோகோவும் எப்பேர் சீமையனைத்தும் இவன் விசாரிப்பில் இ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ினதாபின் குமாரன், இவன் தோரின் நாட்டுப்புறமனைத்திற்கும் விசாரிப்புக்காரனாயிருந்தான்; சாலொமோனின் குமாரத்தியாகிய தாபாத் இவனுக்கு மனைவியாயிருந்த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ிலூதின் குமாரனாகிய பானா, இவன் விசாரிப்பில், தானாகும், மெகிதோவும், சர்த்தனாவுக்குப் பக்கமாகவும் யெஸ்ரயேலுக்குக் கீழாகவும் பெத்செயான் தொடங்கி ஆபேல் மெகொல்லாமட்டும் யக்மெயாமுக்கு அப்புறத்துமட்டும் இருக்கிற பெத்செயான் அனைத்தும் இ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ிலூதின் குமாரனாகிய பானா, இவன் விசாரிப்பில், தானாகும், மெகிதோவும், சர்த்தனாவுக்குப் பக்கமாகவும் யெஸ்ரயேலுக்குக் கீழாகவும் பெத்செயான் தொடங்கி ஆபேல் மெகொல்லாமட்டும் யக்மெயாமுக்கு அப்புறத்துமட்டும் இருக்கிற பெத்செயான் அனைத்தும் இ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ிலூதின் குமாரனாகிய பானா, இவன் விசாரிப்பில், தானாகும், மெகிதோவும், சர்த்தனாவுக்குப் பக்கமாகவும் யெஸ்ரயேலுக்குக் கீழாகவும் பெத்செயான் தொடங்கி ஆபேல் மெகொல்லாமட்டும் யக்மெயாமுக்கு அப்புறத்துமட்டும் இருக்கிற பெத்செயான் அனைத்தும் இ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பேரின் குமாரன், இவன் கீலேயாத்திலுள்ள ராமோத்தில் இருந்தான்; கீலேயாத்திலுள்ள மனாசேயின் குமாரனாகிய யாவீரின் கிராமங்களும் மதில்களும் வெண்கல தாழ்ப்பாள்களுமுள்ள பாசான் தேசத்தினுடைய அறுபது பெரிய பட்டணங்களுள்ள அர்கோப் சீமையும் இவன் விசாரிப்பில் இ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பேரின் குமாரன், இவன் கீலேயாத்திலுள்ள ராமோத்தில் இருந்தான்; கீலேயாத்திலுள்ள மனாசேயின் குமாரனாகிய யாவீரின் கிராமங்களும் மதில்களும் வெண்கல தாழ்ப்பாள்களுமுள்ள பாசான் தேசத்தினுடைய அறுபது பெரிய பட்டணங்களுள்ள அர்கோப் சீமையும் இவன் விசாரிப்பில் இ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பேரின் குமாரன், இவன் கீலேயாத்திலுள்ள ராமோத்தில் இருந்தான்; கீலேயாத்திலுள்ள மனாசேயின் குமாரனாகிய யாவீரின் கிராமங்களும் மதில்களும் வெண்கல தாழ்ப்பாள்களுமுள்ள பாசான் தேசத்தினுடைய அறுபது பெரிய பட்டணங்களுள்ள அர்கோப் சீமையும் இவன் விசாரிப்பில் இ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்தோவின் குமாரன் அகினதாப், இவன் மக்னாயீமில் இ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ிமாஸ், இவன் நப்தலியில் இருந்தான்; இவன் சாலொமோனுக்கு இருந்த ஒரு குமாரத்தியாகிய பஸ்மாத் என்பவளை விவாகம்பண்ண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ஊசாயின் குமாரன் பானா, இவன் ஆசேரிலும் ஆலோத்திலும் இரு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ருவாவின் குமாரன் யோசபாத், இவன் இசக்காரில் இரு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லாவின் குமாரன் சீமேயி, இவன் பென்யமீனில் இ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ஊரியின் குமாரன் கேபேர், இவன் எமோரியரின் ராஜாவாகிய சீகோனுக்கும் பாசானின் ராஜாவாகிய ஓகுக்கும் இருந்த தேசமாகிய கீலேயாத்தேசத்தில் இருந்தான்; இவன்மாத்திரம் அத்தேசத்தில் அதிபதியாய் இரு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ஊரியின் குமாரன் கேபேர், இவன் எமோரியரின் ராஜாவாகிய சீகோனுக்கும் பாசானின் ராஜாவாகிய ஓகுக்கும் இருந்த தேசமாகிய கீலேயாத்தேசத்தில் இருந்தான்; இவன்மாத்திரம் அத்தேசத்தில் அதிபதியாய் இரு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வும் இஸ்ரவேலும் கடற்கரை மணலத்தனை ஏராளமாயிருந்து, புசித்துக் குடித்து மகிழ்ந்துகொண்டிர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வும் இஸ்ரவேலும் கடற்கரை மணலத்தனை ஏராளமாயிருந்து, புசித்துக் குடித்து மகிழ்ந்துகொண்டிர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தொடங்கி, பெலிஸ்தர் தேசவழியாய் எகிப்தின் எல்லைமட்டும் இருக்கிற சகல ராஜ்யங்களையும் சாலொமோன் ஆண்டுகொண்டிருந்தான்; அவர்கள் சாலொமோனுக்குக் காணிக்கைகளைக் கொண்டுவந்து, அவன் உயிரோடிருந்த நாளெல்லாம் அவனைச் சேவி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தொடங்கி, பெலிஸ்தர் தேசவழியாய் எகிப்தின் எல்லைமட்டும் இருக்கிற சகல ராஜ்யங்களையும் சாலொமோன் ஆண்டுகொண்டிருந்தான்; அவர்கள் சாலொமோனுக்குக் காணிக்கைகளைக் கொண்டுவந்து, அவன் உயிரோடிருந்த நாளெல்லாம் அவனைச் சேவி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ள் ஒன்றிற்குச் சாலொமோனுக்குச் செல்லும் சாப்பாட்டுச் செலவு, முப்பது மரக்கால் மெல்லிய மாவும், அறுபது மரக்கால் மாவும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മാൻ, ഇളമാൻ, മ്ളാവു, പുഷ്ടിവരുത്തിയ പക്ഷികൾ എന്നിവ കൂടാതെ തടിപ്പിച്ച പത്തു കാളയും മേച്ചൽപുറ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പതു കാളയും നൂറു ആട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ദിക്കു ഇക്കരെ തിഫ്സഹ് മുതൽ ഗസ്സാവരെയുള്ള സകലദേശത്തെയും നദിക്കു ഇക്കരെയുള്ള സകലരാജാക്കന്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വാണു. ചുറ്റുമുള്ള ദിക്കിൽ ഒക്കെയും അവന്നു സമാധാന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ശലോമോന്റെ കാലത്തൊക്കെയും യെഹൂദയും യിസ്രായേലും ദാൻമുതൽ ബേർ-ശേബവരെയും ഓരോരുത്തൻ താന്താ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ന്തിരിവള്ളിയുടെ കീഴിലും അത്തിവൃക്ഷത്തിൻ കീഴിലും നിർഭയം വസ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ശലോമോന്നു തന്റെ രഥങ്ങൾക്കു നാല്പതിനായിരം കുതിരലായവും പന്തീരായിരം കുതിരച്ചേവകര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കാര്യക്കാരന്മാർ ഓരോരുത്തൻ ഓരോ മാസത്തേക്കു ശലോമോൻ രാജാവിന്റെ പന്തിഭോജനത്തിന്നു കൂട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ർക്കും വേണ്ടുന്ന ഭോജനപദാർത്ഥങ്ങൾ കുറവുകൂടാതെ എത്തിച്ചു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ർ കുതിരകൾക്കും തുരഗങ്ങൾക്കും വേണ്ടുന്ന യവവും വയ്ക്കോലും താന്താന്റെ മുറപ്രകാരം അവൻ ഇ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ങ്ങളിൽ എത്തിച്ചു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ങ്ങനെ ശലോമോൻ രാജാവു എല്ലാ യിസ്രായേലിന്നു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ദൈവം ശലോമോന്നു ഏറ്റവും വളരെ ജ്ഞാനവും ബുദ്ധിയും കടൽക്കരയിലെ മണൽപോലെ ഹൃദയവിശാലതയു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ന്നുണ്ടായിരുന്ന പ്രഭുക്കന്മാർ ആരെന്നാൽ: സാദോക്കിന്റെ മകൻ അസര്യാവു പുരോഹിത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സകലപൂർവ്വ ദിഗ്വാസികളുടെയും ജ്ഞാനത്തെക്കാളും മിസ്രയീമ്യരുടെ സകലജ്ഞാനത്തെക്കാളും ശലോമോന്റെ ജ്ഞാ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രേഷ്ഠ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ശീശയുടെ പുത്രന്മാരായ എലീഹോരെഫും അഹീയാവും രായസക്കാർ; അഹീലൂദിന്റെ മകൻ യെഹോശാഫാത്ത് മന്ത്ര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സകലമനുഷ്യരെക്കാളും എസ്രാഹ്യനായ ഏഥാൻ, മാഹോലിന്റെ പുത്രന്മാരായ ഹേമാൻ, കൽക്കോൽ, ദർദ്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വരെക്കാളും അവൻ ജ്ഞാനിയായിരുന്നു; അവന്റെ കീർത്തി ചുറ്റുമുള്ള സകലജാതികളിലും പര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െഹോയാദയുടെ മകൻ ബെനായാവു സേനാധിപതി, സാദോക്കും അബ്യാഥാരും പുരോഹിതന്മാ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വൻ മൂവായിരം സദൃശവാക്യം പറഞ്ഞു; അവന്റെ ഗീതങ്ങൾ ആയിരത്തഞ്ചു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ാഥാന്റെ മകനായ അസര്യാവു കാര്യക്കാരന്മാരുടെ മേധാവി; നാഥാന്റെ മകനായ സാബൂദ് പുരോഹിതനും രാജ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നേഹിതനുമ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ലെബാനോനിലെ ദേവദാരുമുതൽ ചുവരിന്മേൽ മുളെക്കുന്ന ഈസോപ്പുവരെയുള്ള വൃക്ഷാദികളെക്കുറിച്ചും മൃഗ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്ഷി, ഇഴജാതി, മത്സ്യം എന്നിവയെക്കുറിച്ചും അവൻ പ്രസ്താ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ഹീശാർ രാജഗൃഹവിചാരകൻ; അബ്ദയുടെ കെൻ അദോനീരാം ഊഴിയവേലക്കാരുടെ മേധാവ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ശലോമോന്റെ ജ്ഞാനത്തെപ്പറ്റി കേട്ട സകലഭൂപാലകന്മാരുടെയും അടുക്കൽ നിന്നു നാനാജാതിക്കാരായ പല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ജ്ഞാനം കേൾപ്പാൻ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രാജാവിന്നും രാജഗൃഹത്തിന്നും ഭോജന പദാർത്ഥങ്ങൾ എത്തിച്ചുകൊടുപ്പാൻ ശലോമോന്നു യിസ്രായേലില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ന്ത്രണ്ടു കാര്യക്കാരന്മാർ ഉണ്ടായിരുന്നു. അവരിൽ ഓരോരുത്തൻ ആണ്ടിൽ ഓരോമാസത്തേക്കു ഭോജനപദാർത്ഥ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്തിച്ചു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രുടെ പേരാവിതു: എഫ്രയീംമലനാട്ടിൽ ബെൻ-ഹൂ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മാക്കസ്, ശാൽബീം, ബേത്ത്-ശേമെശ്, ഏലോൻ-ബേത്ത്-ഹാനാൻ എന്നീ സ്ഥലങ്ങളിൽ ബെൻ-ദേക്കെ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രുബ്ബോത്തിൽ ബെൻ-ഹേസെർ; സോഖോവും ഹേഫെർദേശം മുഴുവനും അവന്റെ ഇടവക ആ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ാഫത്ത്-ദോറിൽ ബെൻ-അബീനാദാബ്; അവന്നു ശലോമോന്റെ മകളായ താഫത്ത് ഭാര്യയ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ഹീലൂദിന്റെ മകനായ ബാനയുടെ ഇടവക താനാക്കും മെഗിദ്ദോവും സാരെഥാന്നരികെ യിസ്രായേലിന്നു താഴ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േത്ത്-ശെയാൻ മുതൽ ആബേൽ-മെഹോലാവരെയും യൊക്ക് മെയാമിന്റെ അപ്പുറംവരെയുമുള്ള ബേത്ത്-ശെയാൻ മുഴു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ഗിലെയാദിലെ രാമോത്തിൽ ബെൻ-ഗേബെർ; അവന്റെ ഇടവക മനശ്ശെയുടെ മകനായ യായീരിന്നു ഗിലെയാദില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ങ്ങളും മതിലുകളും ചെമ്പോടാമ്പലുകളും ഉള്ള അറുപതു വലിയ പട്ടണങ്ങൾ ഉൾപ്പെട്ട ബാശാനിലെ അര്ഗ്ഗോബ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വും ആയിരു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മഹനയീമിൽ ഇദ്ദോവിന്റെ മകൻ അഹീനാദാബ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ഫ്താലിയിൽ അഹീമാസ്; അവൻ ശലോമോന്റെ മകളായ ബാശെമത്തിനെ ഭാര്യയായി പരിഗ്രഹ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ശേരിലും ബെയാലോത്തിലും ഹൂശയിയുടെ മകൻ ബാന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ിസ്സാഖാരിൽ പാരൂഹിന്റെ മകനായ യെഹോശാഫാത്ത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ബെന്യാമീനിൽ ഏലയുടെ മകനായ ശിമെയി; അമോര്യ രാജാവായ സീഹോ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ബാശാൻ രാജാവായ ഓഗിന്റെയും രാജ്യമായിരുന്ന ഗിലെയദ് ദേശത്തു ഹൂരിന്റെ മകൻ ഗേബെർ; ആ ദേശത്ത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ര്യക്കാരൻ മാത്രമേ ഉണ്ടായിരുന്ന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െഹൂദയും യിസ്രായേലും കടൽക്കരയിലെ മണൽപോലെ അസംഖ്യമായിരുന്നു; അവർ തിന്നുകയും കുട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ോഷിക്കയും ചെയ്തു 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ദിമുതൽ ഫെലിസ്ത്യദേശംവരെയും മിസ്രയീമിന്റെ അതിർവരെയും ഉള്ള സകലരാജ്യങ്ങളെയും ശലോമോൻ വാണു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പ്പം കൊണ്ടുവന്നു ശലോമോനെ അവന്റെ ജീവപര്യന്തം സേ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ശലോമോന്റെ നിത്യച്ചെലവു ദിവസം ഒന്നിന്നു മുപ്പതു പറ നേരിയ മാവും അറുപതു പറ സാധാരണമ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2026-10-20T05:20:25Z</dcterms:created>
  <dcterms:modified xsi:type="dcterms:W3CDTF">2026-10-20T05:20:25Z</dcterms:modified>
  <dc:title>1 രാജാക്കന്മാർ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