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green hill far away, 
Without a city wall, 
Where the dear Lord was crucified, 
Who died to save us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may not know, we cannot tell, 
What pains He had to bear ; 
But we believe it was for us 
He hung and suffered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died that we might be forgiven, 
He died to make us good, 
That we might go at last to heaven, 
Saved by His precious blo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was no other good enough 
To pay the price of sin ; 
He only could unlock the gate 
Of heaven, and let us 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dearly, dearly has He loved ! 
And we must love Him too ; 
And trust in His redeeming blood, 
And try His works to d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2026-09-15T19:14:23Z</dcterms:created>
  <dcterms:modified xsi:type="dcterms:W3CDTF">2026-09-15T19:14:23Z</dcterms:modified>
  <dc:title>Hymn : 1134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