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3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divine, all loves excelling, 
Joy of heaven, to earth come down ; 
Fix in us Thy humble dwelling, 
All Thy faithful mercies crown. 
Jesus, Thou art all compassion, 
Pure unbounded love Thou art ; 
Visit us with Thy salvation, 
Enter every longing hear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reathe, oh, breathe Thy loving Spirit 
Into every troubled breast !
Let us all in Thee inherit, 
Let us find Thy promised rest. 
Come, Almighty to deliver ! 
Let us all Thy grace receive ; 
Suddenly return, and never, 
Never more Thy temples le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nish, then, Thy new creation, 
Pure and spotless may we be ; 
Let us see our whole salvation 
Perfectly secured by Thee : 
Changed from glory into glory, 
Till in heaven we take our place ; 
Till we cast our crowns before Thee, 
Lost in wonder, love, and prais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2026-09-15T15:44:19Z</dcterms:created>
  <dcterms:modified xsi:type="dcterms:W3CDTF">2026-09-15T15:44:19Z</dcterms:modified>
  <dc:title>Hymn : 242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