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தயைசெய்ய நினையாமல், சிறுமையும் எளிமையுமானவனைத் துன்பப்படுத்தி மனமுறிவுள்ளவனைக் கொலைசெய்யும்படி தேடினான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 தூரமாய் விலகிப்போ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சாபத்தை விரும்பினான், அது அவனுக்கு வரும்; அவன் ஆசீர்வாதத்தை விரும்பாமற்போனான், அது அவனுக்குத் தூரமாய் விலகிப்போ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சாபத்தை அவன் தனக்கு அங்கியாக உடுத்திக்கொண்டான்; அது அவன் உள்ளத்தில் தண்ணீரைப்போலவும், அவன் எலும்புகளில் எண்ணெயைப்போலவும் பாயும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ு அவன் மூடிக்கொள்ளுகிற வஸ்திரமாகவும், நித்தமும் கட்டிக்கொள்ளுகிற கச்சையாகவும் இருப்பதாக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ுதான் என்னை விரோதிக்கிறவர்களுக்கும், என் ஆத்துமாவுக்கு விரோதமாய்த் தீங்கு பேசுகிறவர்களுக்கும் கர்த்தரால் வரும் பல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 விடுவித்தருள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ஆண்டவராகிய கர்த்தாவே, நீர் உமது நாமத்தினிமித்தம் என்னை ஆதரித்து, உமது கிருபை நலமானதினால், என்னை விடுவித்தருளு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சிறுமையும் எளிமையுமானவன், என் இருதயம் எனக்குள் குத்துண்டிருக்கிற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யும் நிழலைப்போல் அகன்றுபோனேன்; வெட்டுக்கிளியைப்போல் பறக்கடிக்கப்படுகிற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உபவாசத்தினால் என் முழங்கால்கள் தளர்ச்சியடைகிறது; என் மாம்சம் புஷ்டியற்று உலர்ந்து போகிற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ுக்கு நிந்தையானேன்; அவர்கள் என்னைப் பார்த்து தங்கள் தலையைத் துலுக்குகிற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அவர்களுக்கு நிந்தையானேன்; அவர்கள் என்னைப் பார்த்து தங்கள் தலையைத் துலுக்க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என் தேவனாகிய கர்த்தாவே, எனக்குச் சகாயம்பண்ணும்; உமது கிருபையின்படி என்னை இரட்சியும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இது உமது கரம் என்றும், கர்த்தாவே, தேவரீர் இதைச் செய்தீர் என்றும் அவர்கள் அறிவார்களாக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 அடியானோ மகிழக்கடவ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ர்கள் சபித்தாலும், நீர் ஆசீர்வதியும்; அவர்கள் எழும்பினாலும் வெட்கப்பட்டுப்போவார்களாக, உமது அடியானோ மகிழக்கடவ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என் விரோதிகள் இலச்சையால் மூடப்பட்டு, தங்கள் வெட்கத்தைச் சால்வையைப்போல் தரித்துக்கொள்ளக்கடவ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நான் துதிக்கும் தேவனே, மவுனமாயிராதேய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கர்த்தரை நான் என் வாயில் மிகவும் துதித்து, அநேகர் நடுவிலே அவரைப் புகழு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ஆக்கினைக்குள்ளாகத் தீர்க்கிறவர்களினின்று எளியவனுடைய ஆத்துமாவை இரட்சிக்கும்படி அவர் அவன் வலதுபாரிசத்தில் நிற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துன்மார்க்கனுடைய வாயும், கபட்டுவாயும், எனக்கு விரோதமாய்த் திறந்திருக்கிறது; கள்ள நாவினால் என்னோடே பேசு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பகையுண்டாக்கும் வார்த்தைகளால் என்னைச் சூழ்ந்துகொண்டு முகாந்தரமில்லாமல் என்னோடே போர்செய்கி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ன் சிநேகத்துக்குப் பதிலாக என்னை விரோதிக்கிறார்கள், நானோ ஜெபம்பண்ணிக்கொண்டிருக்கி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ன்மைக்குப் பதிலாக எனக்குத் தீமைசெய்கிறார்கள், என் சிநேகத்துக்குப் பதிலாக என்னைப் பகைக்கிற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மேலாகத் துஷ்டனை ஏற்படுத்திவையும், சாத்தான் அவன் வலதுபக்கத்தில் நிற்பானாக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ுக்கு மேலாகத் துஷ்டனை ஏற்படுத்திவையும், சாத்தான் அவன் வலதுபக்கத்தில் நிற்பானாக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யாயம் விசாரிக்கப்படும்போது குற்றவாளியாகக்கடவன்; அவன் ஜெபம் பாவமாகக்கடவ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ன் நியாயம் விசாரிக்கப்படும்போது குற்றவாளியாகக்கடவன்; அவன் ஜெபம் பாவமாகக்கடவ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ன் நாட்கள் கொஞ்சமாகக்கடவது; அவன் உத்தியோகத்தை வேறொருவன் பெறக்கடவ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ன் பிள்ளைகள் திக்கற்றவர்களும், அவன் மனைவி விதவையுமாகக்கடவ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அலைந்துதிரிந்து பிச்சையெடுத்து, தங்கள் பாழான வீடுகளிலிருந்து இரந்துண்ணக்கடவ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ன் பிள்ளைகள் அலைந்துதிரிந்து பிச்சையெடுத்து, தங்கள் பாழான வீடுகளிலிருந்து இரந்துண்ணக்கடவ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டன் கொடுத்தவன் அவனுக்கு உள்ளதெல்லாவற்றையும் அபகரித்துக்கொள்வானாக; அவன் பிரயாசத்தின் பலனை அந்நியர் பறித்துக்கொள்ளக்கடவ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னுக்கு ஒருவரும் இரக்கங் காண்பியாமலும், அவனுடைய திக்கற்ற பிள்ளைகளுக்குத் தயவுசெய்யாமலும் போவார்களாக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சந்ததியார் நிர்மூலமாகக்கடவர்கள், இரண்டாந்தலைமுறையில் அவர்கள் பேர் அற்றுப்போவத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சந்ததியார் நிர்மூலமாகக்கடவர்கள், இரண்டாந்தலைமுறையில் அவர்கள் பேர் அற்றுப்போவத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ிதாக்களின் அக்கிரமம் கர்த்தருக்கு முன்பாக நினைக்கப்படக்கடவது, அவன் தாயின் பாவம் நீங்காமலிருப்பதாக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வன் பிதாக்களின் அக்கிரமம் கர்த்தருக்கு முன்பாக நினைக்கப்படக்கடவது, அவன் தாயின் பாவம் நீங்காமலிருப்பதாக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ைகள் நித்தமும் கர்த்தருக்கு முன்பாக இருக்கக்கடவது; அவர்கள் பேர் பூமியிலிராமல் நிர்மூலமாவதாக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3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કારણ, તેણે બીજાઓ પ્રત્યે માયાળુ બનવા ના પાડી છે; અને ગરીબોની સતાવણી કરી છે; અને ભગ્નહૃદય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ણસોને મારી નાખ્ય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બીજાઓને શાપ દેવાનું તેને ગમતું હતું; ભલે શાપો તેની ઉપર આવે. તેણે બીજા કોઇને કદી આશીર્વાદ આપ્ય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; તેથી ભલે આશીર્વાદોને તેનાથી દૂર રહે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શાપોને તેના વસ્રો થવા દો! શાપોને તેનું પીવાનું પાણી થવા દો! શાપોને તેના શરીર પરનું તેલ થવા દ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પહેરવાના વસ્રની જેમ તે તેને ઢાંકનાર થાઓ; અને કમરબંધની જેમ તે સદા વીંટળાઇ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જેઓ મારા શત્રુ છે, અને જેઓ મારા આત્માની વિરુદ્ધ બોલનાર છે; તેઓને આ યહોવા તરફની શિક્ષા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પણ, હે યહોવા દેવ, તમે મારા પ્રભુ છો! ને તમારા નામને માટે મારા ભલા માટે કામ કરો; તમારી કૃપા ઉત્ત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 યહોવા, મારો ઉદ્ધાર કર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હું ગરીબ છું અને તંગી અનુભવું છું; ને મારું હૃદય ઊંડે સુધી ઘાયલ થ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મારું જીવન સંધ્યા સમયના પડછાયાની જેમ અંત પામે છે. મને તીડની જેમ ખંખેરી નાખ્યો હોય તેવું લાગ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ઉપવાસથી મારાં ઘૂંટણ નબળા પડ્યાં છે; અને પુષ્ટિ વિના મારું માંસ ઘટી ગયુ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હું સર્વ માણસો માટે નિષ્ફળતાનું પ્રતિક બન્યો છું; જ્યારે મને જુએ છે ત્યારે પોતાના માથાઁ હલાવ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હે યહોવા મારા દેવ, મને મદદ કરો; મારું તારણ કરો, તમે કૃપાળુ અને પ્રેમાળ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જેથી હે યહોવા, આ તારે હાથે તેં જ કર્યુ છે એમ તે સર્વ લોકો જાણ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તેઓ ભલે મને શાપ આપે, હું તેની કાળજી કરીશ નહિ; કારણ તમે મને આશીર્વાદ આપો છો; જ્યારે તેઓ મારા પ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ુમલો કરે ત્યારે તેમને હારવા દો, પછી હું તમારો સેવક આનંદ પામ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મારા શત્રુઓ વસ્રની જેમ લાજથી ઢંકાઇ જાઓ! અને ડગલાની જેમ તેઓ નામોશીથી ઢંકાઇ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મારા દેવ, તમે તે એક છો જેની હું સ્તુતિ કરું છું તમે મૌન ધારણ કરીને દૂર ઊભા ન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પરંતુ હું યહોવાનો વારંવાર આભાર માનીશ; અને હું તેમની ઘણા લોકોમાં સ્તુતિ ગાઇ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કારણકે તે ઊભા રહે છે ગરીબ અને ભૂખ્યાંઓની જોડે; અને જેઓ તેમને મોતની સજા કરવાનો પ્રયત્ન કરે છે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ાથી તે અસહાય લોકોને બચાવ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કારણ, દુષ્ટ અને કપટી માણસો મારા પર આક્ષેપો મૂકે છે; તેઓ મારી સામે પોતાની જીભે જ જૂઠું બોલ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તેઓએ મને તિરસ્કૃત શબ્દોથી ઘેરી લીધો છે; તેમને વિના કારણ મારી સાથે લડાઇ કરવી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મારી પ્રીતિના બદલામાં મારા શત્રુ થયા છે; પણ હું તો તેઓ માટે પ્રાર્થના જ કરું છું 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ઉપકારને બદલે અપકાર કરે છે; અને મારી પ્રીતિને બદલે તેઓ દ્વેષ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મારા શત્રુનો સામનો કરવા માટે એક દુષ્ટ માણસને નિયુકત કરો. અને તેને એક અપ્રામાણિક ન્યાયાધીશ સા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ભો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અને તેનો મુકદૃમો ચાલે ત્યારે ભલે તેને ‘દોષી’ ઠરાવાય, અને ભલે દેવ દ્વારા તેની પ્રાર્થના પાપ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રેલી ગણ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નાં આયુષ્યનાં વષોર્ થોડાં અને ટૂંકા થાઓ; અને તેનું પદ કામ લેવાંને બીજા આગળ આવ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તેમના સંતાનો પિતૃવિહોણા થાઓ; અને તેની પત્ની વિધવા, થ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તેનાં સંતાનો રખડી રખડીને ભીખ માગો; ઉજ્જડ થયેલા પોતાના ઘરોમાંથી તેઓને હાંકી કાઢો, અને તેઓ રોટલ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ગી ખ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જોરજુલમથી લેણદાર તેમનું બધું લઇ જાઓ; તેમનાં મહેનતનાં ફળ પરાયા લૂંટી જાઓ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તેના પર દયા દાખવનાર કોઇ ન રહો; અને તેનાં અનાથ છૈયાં પર કોઇ કૃપા રાખનાર ન રહ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ભલે મારા શત્રુઓ અને તેના પરિવારોનો નાશ થાય! અને ભલે આવતી પેઢીમાંથી તેનું નામ સંપૂર્ણ પણે ભૂંસા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ય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યહોવાને ભલે યાદ રહો; તેના બાપદાદાના પાપો! માતાપિતાના પાપની તેને સજા મળે! અને તેનાં પાપો પ્રત્ય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(દેવ) આંખ આડા કાન ન કર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તે પાપો યહોવાની નજરમાં નિત્ય રહો; જેથી તેનું પૃથ્વી પરથી નામનિશાન ઉખેડી નાખવામાં આવે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10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2026-10-20T09:21:20Z</dcterms:created>
  <dcterms:modified xsi:type="dcterms:W3CDTF">2026-10-20T09:21:20Z</dcterms:modified>
  <dc:title>ગીતશાસ્ત્ર : 109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