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மாதம் முதல்தேதி பரிசுத்த சபைகூடும் நாளாயிருக்கக்கடவது; அதில் சாதாரணமான யாதொரு வேலையும் செய்யலாகாது; அது உங்களுக்கு எக்காளமூதும் நாளாயிரு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மாதம் முதல்தேதி பரிசுத்த சபைகூடும் நாளாயிருக்கக்கடவது; அதில் சாதாரணமான யாதொரு வேலையும் செய்யலாகாது; அது உங்களுக்கு எக்காளமூதும் நாளாயிரு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ீங்கள் கர்த்தருக்குச் சுகந்த வாசனையான சர்வாங்க தகனபலியாக ஒரு காளைய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ீங்கள் கர்த்தருக்குச் சுகந்த வாசனையான சர்வாங்க தகனபலியாக ஒரு காளைய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 அடுத்த போஜனபலியாக எண்ணெயிலே பிசைந்த மெல்லிய மாவிலே காளைக்காகப் பத்தில் மூன்று பங்கையும், ஆட்டுக்கடாவுக்காக இரண்டு பங்கைய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ு ஆட்டுக்குட்டிகளில் ஒவ்வொன்றிற்காக ஒரு பங்கைய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பாவநிவர்த்திக்கான பலியாக ஒரு வெள்ளாட்டுக்கடாவையும் செலுத்த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ின் சர்வாங்க தகனபலியையும் அதின் போஜனபலியையும் தினந்தோறும் இடும் சர்வாங்க தகன பலியையும் அதன் போஜனபலியையும், அவைகளின் முறைமைக்கேற்ற பானபலிகளையும் அன்றி, இவைகளையும் கர்த்தருக்குச் சுகந்த வாசனையான சர்வாங்க தகனபலியாகச் செலுத்தக்கட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ின் சர்வாங்க தகனபலியையும் அதின் போஜனபலியையும் தினந்தோறும் இடும் சர்வாங்க தகன பலியையும் அதன் போஜனபலியையும், அவைகளின் முறைமைக்கேற்ற பானபலிகளையும் அன்றி, இவைகளையும் கர்த்தருக்குச் சுகந்த வாசனையான சர்வாங்க தகனபலியாகச் செலுத்தக்கட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தப்பிறப்பின் சர்வாங்க தகனபலியையும் அதின் போஜனபலியையும் தினந்தோறும் இடும் சர்வாங்க தகன பலியையும் அதன் போஜனபலியையும், அவைகளின் முறைமைக்கேற்ற பானபலிகளையும் அன்றி, இவைகளையும் கர்த்தருக்குச் சுகந்த வாசனையான சர்வாங்க தகனபலியாகச் செலுத்தக்கட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ஏழாம் மாதம் பத்தாம் தேதி உங்களுக்குப் பரிசுத்த சபைகூடும் நாளாயிருக்கக்கடவது; அதிலே நீங்கள் யாதொரு வேலையும் செய்யாமல், உங்கள் ஆத்துமாக்களைத் தாழ்மைப்படுத்த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ஏழாம் மாதம் பத்தாம் தேதி உங்களுக்குப் பரிசுத்த சபைகூடும் நாளாயிருக்கக்கடவது; அதிலே நீங்கள் யாதொரு வேலையும் செய்யாமல், உங்கள் ஆத்துமாக்களைத் தாழ்மைப்படுத்த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ச் சுகந்த வாசனையான சர்வாங்க தகனபலியாக ஒரு காளைய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ச் சுகந்த வாசனையான சர்வாங்க தகனபலியாக ஒரு காளைய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ின் போஜனபலியாக எண்ணெயிலே பிசைந்த மெல்லிய மாவிலே காளைக்காகப் பத்தில் மூன்று பங்கையும், அந்த ஒரு ஆட்டுக்கடாவுக்காக இரண்டு பங்க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ு ஆட்டுக்குட்டிகளில் ஒவ்வொன்றிற்காகப் பத்தில் ஒரு பங்க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நிவாரணபலியாக ஒரு வெள்ளாட்டுக்கடாவையும் செலுத்தி, பாவநிவாரனபலியையும், நித்திய சர்வாங்க தகனபலியையும், அதின் போஜனபலியையும், அவைகளின் பானபலிகளையும் அன்றி, இவைகளையும் செலுத்தக்கட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நிவாரணபலியாக ஒரு வெள்ளாட்டுக்கடாவையும் செலுத்தி, பாவநிவாரனபலியையும், நித்திய சர்வாங்க தகனபலியையும், அதின் போஜனபலியையும், அவைகளின் பானபலிகளையும் அன்றி, இவைகளையும் செலுத்தக்கடவ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நிவாரணபலியாக ஒரு வெள்ளாட்டுக்கடாவையும் செலுத்தி, பாவநிவாரனபலியையும், நித்திய சர்வாங்க தகனபலியையும், அதின் போஜனபலியையும், அவைகளின் பானபலிகளையும் அன்றி, இவைகளையும் செலுத்தக்கட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ழாம் மாதம் பதினைந்தாம் தேதி உங்களுக்குப் பரிசுத்த சபைகூடும் நாளாயிருக்கக்கடவது; அதில் சாதாரணமான யாதொரு வேலையும் செய்யலாகாது; ஏழுநாள் கர்த்தருக்குப் பண்டிகை ஆசரிக்கக்கட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ழாம் மாதம் பதினைந்தாம் தேதி உங்களுக்குப் பரிசுத்த சபைகூடும் நாளாயிருக்கக்கடவது; அதில் சாதாரணமான யாதொரு வேலையும் செய்யலாகாது; ஏழுநாள் கர்த்தருக்குப் பண்டிகை ஆசரிக்கக்கட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கர்த்தருக்குச் சுகந்த வாசனையுள்ள சர்வாங்க தகனபலியாக பதின்மூன்ற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கர்த்தருக்குச் சுகந்த வாசனையுள்ள சர்வாங்க தகனபலியாக பதின்மூன்ற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ின் போஜனபலியாக எண்ணெயிலே பிசைந்த மெல்லிய மாவிலே அந்தப் பதின்மூன்று காளைகளில் ஒவ்வொன்றிற்காகப் பத்தில் மூன்று பங்கையும், அந்த இரண்டு ஆட்டுக்கடாக்களில் ஒவ்வொன்றிற்காக இரண்டு பங்க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ின் போஜனபலியாக எண்ணெயிலே பிசைந்த மெல்லிய மாவிலே அந்தப் பதின்மூன்று காளைகளில் ஒவ்வொன்றிற்காகப் பத்தில் மூன்று பங்கையும், அந்த இரண்டு ஆட்டுக்கடாக்களில் ஒவ்வொன்றிற்காக இரண்டு பங்க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தினான்கு ஆட்டுக்குட்டிகளின் ஒவ்வொன்றிற்காக ஒரு பங்கை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த்திய தகனபலியையும், அதின் போஜனபலியையும், அதின் பானபலியையும் அன்றி, பாவநிவாரண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த்திய தகனபலியையும், அதின் போஜனபலியையும், அதின் பானபலியையும் அன்றி, பாவநிவாரண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ாம் நாளிலே பன்னிரண்ட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ாம் நாளிலே பன்னிரண்ட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ளைகளும் ஆட்டுக்கடாக்களும் ஆட்டுக்குட்டிகளும் இருக்கிற இலக்கத்திற்குத் 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ளைகளும் ஆட்டுக்கடாக்களும் ஆட்டுக்குட்டிகளும் இருக்கிற இலக்கத்திற்குத் 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சர்வாங்க தகனபலியையும், அதின் போஜனபலியையும், அவைகளின் பானபலிகளையும் அன்றி, பாவநிவாரண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த்திய சர்வாங்க தகனபலியையும், அதின் போஜனபலியையும், அவைகளின் பானபலிகளையும் அன்றி, பாவநிவாரண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ாம் நாளிலே பதினொர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ாம் நாளிலே பதினொர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ளைகளும் ஆட்டுக்கடாக்கள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ளைகளும் ஆட்டுக்கடாக்கள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த்திய சர்வாங்க தகனபலியையும், அதின் போஜனபலியையும், அதின் பானபலியையும் அன்றி, பாவநிவாரண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ித்திய சர்வாங்க தகனபலியையும், அதின் போஜனபலியையும், அதின் பானபலியையும் அன்றி, பாவநிவாரண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காம் நாளிலே பத்துக்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காம் நாளிலே பத்துக்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ளைகளும் ஆட்டுக்கடாக்கள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ளைகளும் ஆட்டுக்கடாக்கள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ித்திய சர்வாங்க தகனபலியையும், அதின் போஜனபலியையும், அதின் பானபலிய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ித்திய சர்வாங்க தகனபலியையும், அதின் போஜனபலியையும், அதின் பானபலிய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ஐந்தாம் நாளிலே ஒன்பத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ஐந்தாம் நாளிலே ஒன்பத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ித்திய சர்வாங்க தகனபலியையும், அதின் போஜனபலியையும், அதின் பானபலிய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ித்திய சர்வாங்க தகனபலியையும், அதின் போஜனபலியையும், அதின் பானபலிய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ளைகளும் ஆட்டுக்கடாக்கள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த்திய சர்வாங்க தகனபலியையும், அதின் போஜனபலியையும், அதின் பானபலிய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த்திய சர்வாங்க தகனபலியையும், அதின் போஜனபலியையும், அதின் பானபலிய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ங்கள் பொருத்தனைகளையும், உங்கள் உற்சாகபலிகளையும், உங்கள் சர்வாங்க தகனபலிகளையும், உங்கள் போஜனபலிகளையும், உங்கள் பானபலிகளையும், உங்கள் சமாதானபலிகளையும் அன்றி, நீங்கள் உங்கள் பண்டிகைகளிலே கர்த்தருக்குச் செலுத்தவேண்டியவைகள் இவைகளே என்று சொல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ங்கள் பொருத்தனைகளையும், உங்கள் உற்சாகபலிகளையும், உங்கள் சர்வாங்க தகனபலிகளையும், உங்கள் போஜனபலிகளையும், உங்கள் பானபலிகளையும், உங்கள் சமாதானபலிகளையும் அன்றி, நீங்கள் உங்கள் பண்டிகைகளிலே கர்த்தருக்குச் செலுத்தவேண்டியவைகள் இவைகளே என்று சொல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ங்கள் பொருத்தனைகளையும், உங்கள் உற்சாகபலிகளையும், உங்கள் சர்வாங்க தகனபலிகளையும், உங்கள் போஜனபலிகளையும், உங்கள் பானபலிகளையும், உங்கள் சமாதானபலிகளையும் அன்றி, நீங்கள் உங்கள் பண்டிகைகளிலே கர்த்தருக்குச் செலுத்தவேண்டியவைகள் இவைகளே என்று சொல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ங்கள் பொருத்தனைகளையும், உங்கள் உற்சாகபலிகளையும், உங்கள் சர்வாங்க தகனபலிகளையும், உங்கள் போஜனபலிகளையும், உங்கள் பானபலிகளையும், உங்கள் சமாதானபலிகளையும் அன்றி, நீங்கள் உங்கள் பண்டிகைகளிலே கர்த்தருக்குச் செலுத்தவேண்டியவைகள் இவைகளே என்று சொல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றாம் நாளிலே எட்டுக்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றாம் நாளிலே எட்டுக்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ளைகளும் ஆட்டுக்கடாக்கள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ர்த்தர் மோசேக்குக் கட்டளையிட்டபடியெல்லாம் மோசே இஸ்ரவேல் புத்திரருக்குச் சொன்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ித்திய சர்வாங்க தகனபலியையும், அதின் போஜனபலியையும், அதின் பானபலிகள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ித்திய சர்வாங்க தகனபலியையும், அதின் போஜனபலியையும், அதின் பானபலிகள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ழாம் நாளிலே ஏழ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ஏழாம் நாளிலே ஏழு காளைகளையும், இரண்டு ஆட்டுக்கடாக்களையும், ஒரு வயதான பழுதற்ற பதினான்கு ஆட்டுக்குட்டிகளைய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ளைகளும் ஆட்டுக்கடாக்கள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த்திய சர்வாங்க தகனபலியையும், அதின் போஜனபலியையும், அதின் பானபலிய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த்திய சர்வாங்க தகனபலியையும், அதின் போஜனபலியையும், அதின் பானபலியையும் அன்றி, பாவநிவாரண பலியாக ஒரு வெள்ளாட்டுக்கடாவையும் செலுத்தக்கடவீ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ட்டாம் நாள் உங்களுக்கு விசேஷித்த ஆசரிப்பு நாளாயிருக்கக்கடவது; அதில் சாதாரணமான யாதொரு வேலையும் செய்யலாகா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ட்டாம் நாள் உங்களுக்கு விசேஷித்த ஆசரிப்பு நாளாயிருக்கக்கடவது; அதில் சாதாரணமான யாதொரு வேலையும் செய்யலாகா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நீங்கள் கர்த்தருக்குச் சுகந்த வாசனையுள்ள தகனமான சர்வாங்க தகனபலியாக ஒரு காளைய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நீங்கள் கர்த்தருக்குச் சுகந்த வாசனையுள்ள தகனமான சர்வாங்க தகனபலியாக ஒரு காளைய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நீங்கள் கர்த்தருக்குச் சுகந்த வாசனையுள்ள தகனமான சர்வாங்க தகனபலியாக ஒரு காளையையும், ஒரு ஆட்டுக்கடாவையும், ஒரு வயதான பழுதற்ற ஏழு ஆட்டுக்குட்டிகளையும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ளையும் ஆட்டுக்கடாவ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ளையும் ஆட்டுக்கடாவும் ஆட்டுக்குட்டிகளும் இருக்கிற இலக்கத்திற்குத்தக்கதாக முறைமையின்படி அவைகளின் போஜனபலியையும், அவைகளின் பானபலிகளைய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সপ্তম মাসের প্রথম দিনটিতে একটি পবিত্র সভা অনুষ্ঠিত হবে| ঐ দিনে তোমরা কোনো শ্রমসাধ্য কাজ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ঙা বাজানোরজন্য ঐ দিনটি নির্দিষ্ট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রা হোমবলি উত্সর্গ করবে| তাদের সুগন্ধ প্রভুকে খুশী করবে| তোমরা 1টি ষাঁড়, 1টি মেষ এবং 7টি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 বয়স্ক মেষশাবক উত্সর্গ করবে| তাদের যেন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ষাঁড়ের সঙ্গে কাপ তেল মেশানো খুব মিহি মযদা, পুং মেষের সঙ্গে ক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বং 7টি মেষশাবকের প্রত্যেকটির সঙ্গে কাপ করে শস্য নৈবেদ্য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ছাড়াও নিজেদের পবিত্র করার জন্য পাপের নৈবেদ্যস্বরূপ 1টি পুরুষ ছাগল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মাবস্যার দিনের উত্সর্গ এবং তার শস্যের নৈবেদ্য ছাড়াও এই নৈবেদ্যগুলি অতিরিক্ত এবং দৈনিক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র শস্যের নৈবেদ্য এবং পেয় নৈবেদ্য ছাড়াও এগুলো অতিরিক্ত| ঐগুলো অবশ্যই নিয়মানুযাযী করতে হবে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গুলো অবশ্যই আগুনের সাহায্যে তৈরী করা হবে| তাদের সুগন্ধ প্রভুকে খুশ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সপ্তম মাসের দশম দিনটিতে একটি বিশেষ সভা হবে| ঐ দিনটিতে তোমরা অবশ্যই কোনো খাবার খাবে না এবং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কোনো শ্রমসাধ্য কাজ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হোমবলি উত্সর্গ করবে| তাদের সুগন্ধ প্রভুকে খুশী করবে| তোমরা অবশ্যই 1টি ষাঁড়, 1টি পুং ম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7টি এক বছর বয়স্ক মেষশাবক নৈবেদ্য দেবে| তাদের যেন অবশ্যই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অবশ্যই ষাঁড়ের সঙ্গে অলিভ তেলে মিশ্রিত কাপ খুব মিহি মযদা, মেষ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প করে নৈবেদ্য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ছাড়াও পাপের নৈবেদ্যস্বরূপ টি পুরুষ ছাগল উত্সর্গ করবে| প্রায়শ্চিত্তের দিনের পাপের উত্সর্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থে এটিও য়োগ করবে| দৈনিক উত্সর্গ শস্য নৈবেদ্য এবং পেয় নৈবেদ্যর সাথে অতিরিক্ত হিসেবে এই নৈবেদ্যট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সপ্তম মাসের তম দিনে একটি বিশেষ সভা অনুষ্ঠিত হবে| এটিই কুটিরবাস পর্ব| ঐ দিনে তোমরা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রমসাধ্য কাজ করবে না| তোমরা অবশ্যই প্রভুর সম্মানার্থে ঐ সাতদিন ধরে উত্সব 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হোমবলি প্রদান করবে| ঐ নৈবেদ্যগুলো আগুনের সাহায্যে তৈরী হবে| তাদের সুগন্ধ প্রভুকে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তোমরা টি ষাঁড়, 2টি পুং মেষ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টি এক বছর বয়স্ক মেষশাবক নৈবেদ্য দেবে| তাদের অবশ্যই যেন কোনো খুঁত না থাকে| তোমরা অবশ্যই 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ষাঁড়ের প্রত্যেকটির জন্য তেলে মিশ্রিত কাপ খুব মিহি মযদা, 2টি মেষের প্রত্যেকটির জন্য কাপ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বং টি মেষশাবকের প্রত্যেকটির জন্য কাপ করে নৈবেদ্য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ছাড়াও তোমরা 1টি পুরুষ ছাগলও নৈবেদ্য দেবে| এটি অবশ্যই দৈনিক উত্সর্গ শস্যের নৈবেদ্য এবং পে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র সাথে অতিরিক্ত হিসাবে য়োগ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এই উত্সবের দ্বিতীয় দিনে তোমরা অবশ্যই টি ষাঁড়, 2টি পুং মেষ এবং টি এক বছর বয়স্ক মেষশাব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দেবে| তাদের যেন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ছাড়াও তোমরা অবশ্যই ষাঁড়, মেষ এবং মেষশাবকের সঙ্গে ঠিক পরিমাণে শস্যের নৈবেদ্য এবং পেয়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ছাড়াও তোমরা অবশ্যই পাপের উত্সর্গের জন্য 1টি পুরুষ ছাগল নৈবেদ্য হিসেবে দেবে| এটি দৈনিক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র জন্য দানাশস্যের নৈবেদ্য এবং পেয় নৈবেদ্য অতিরিক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এই উত্সবের তৃতীয় দিনে তোমরা অবশ্যই টি ষাঁড়, 2টি পুং মেষ এবং টি এক বছর বয়স্ক মেষশাবক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তাদের যেন অবশ্যই কোন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ছাড়াও তোমরা অবশ্যই ষাঁড়, মেষ এবং মেষশাবকের সঙ্গে ঠিক পরিমাণে শস্যের নৈবেদ্য এবং পেয়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ছাড়াও পাপের উত্সর্গের জন্য 1টি পুরুষ ছাগল দেবে| দৈনিক উত্সর্গ শস্যের নৈবেদ্য এবং পেয় নৈবেদ্য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থে এটিও য়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এই উত্সবের চতুর্থ দিনে তোমরা অবশ্যই টি ষাঁড়, 2টি পুং মেষ এবং টি এক বছর বয়স্ক মেষশাবক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তাদের যেন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ছাড়াও তোমরা অবশ্যই ষাঁড়, মেষ এবং মেষশাবকের সঙ্গে ঠিক পরিমাণে শস্যের নৈবেদ্য এবং পেয়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ছাড়াও তোমরা পাপের উত্সর্গের জন্য টি পুরুষ ছাগলও নৈবেদ্য হিসেবে দেবে| দৈনিক উত্সর্গ শস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এবং পানীয় নৈবেদ্যর সাথে অবশ্যই এটিও য়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এই উত্সবের পঞ্চম দিনে তোমরা অবশ্যই 9টি ষাঁড়, 2টি পুং মেষ এবং টি এক বছর বয়স্ক মেষশাবক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তাদের যেন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পাপের উত্সর্গের জন্য 1টি পুরুষ ছাগলও দেবে| দৈনিক হোমবলি এবং তার সাথে শস্যের নৈবেদ্য এবং পেয়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দেওয়া হয় সেগুলির সাথে এটিও য়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ছাড়াও তোমরা ষাঁড়, মেষ এবং মেষশাবকের সঙ্গে ঠিক পরিমাণে শস্যের নৈবেদ্য এবং পেয় নৈবেদ্য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রা পাপের উত্সর্গের জন্য 1টি পুরুষ ছাগলও নৈবেদ্য দেবে| এটি দৈনিক উত্সর্গ, শস্যের নৈবেদ্য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 নৈবেদ্যর সাথে এটিও য়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এই উত্সবের দিনগুলিতে তোমরা অবশ্যই হোমবলি, শস্যের নৈবেদ্য, পেয় নৈবেদ্য এবং মঙ্গল নৈবেদ্য,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 এবং ঐ নৈবেদ্যগুলি প্রভুকে প্রদান করবে| যে কোনো প্রকার বিশেষ উপহার, যা তোমরা প্রভুকে প্রদা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ও এবং যে কোনো প্রকার নৈবেদ্য যা তোমাদের বিশেষ প্রতিজ্ঞার একটি অঙ্গ, তার অতিরিক্ত হব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গু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এই উত্সবের ষষ্ঠ দিনে তোমরা 8টি ষাঁড়, 2টি পুং মেষ এবং টি এক বছর বয়স্ক মেষশাবক নৈবেদ্য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যেন অবশ্যই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ছাড়াও তোমরা ষাঁড়, মেষ এবং মেষশাবকের সঙ্গে ঠিক পরিমাণে শস্যের নৈবেদ্য এবং পেয় নৈবেদ্য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্রভু মোশিকে যা যা আজ্ঞা করেছিলেন, মোশি ইস্রায়েলের লোকদের সমস্ত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াপের উত্সর্গের জন্য তোমরা 1টি পুরুষ ছাগলও নৈবেদ্য হিসেবে দেবে| এটি দৈনিক উত্সর্গ এবং ত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নাশস্যের নৈবেদ্য এবং পেয় নৈবেদ্য অতিরিক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এই উত্সবের সপ্তম দিনে তোমরা অবশ্যই 7টি ষাঁড়, 2টি পুং মেষ এবং টি এক বছর বয়স্ক মেষশাবক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 তাদের যেন 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ছাড়াও তোমরা ষাঁড়, মেষ এবং মেষশাবকের সঙ্গে ঠিক পরিমাণে নৈবেদ্য এবং পেয় নৈবেদ্য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াপের উত্সর্গের জন্য তোমরা অবশ্যই 1টি পুরুষ ছাগলও নৈবেদ্য হিসেবে প্রদান করবে| দৈনিক উত্সর্গ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জন্য শস্যের নৈবেদ্য এবং পেয় নৈবেদ্যর সাথে এটিও য়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এই উত্সবের শেষ দিনে অর্থাত্‌ অষ্টম দিন তোমাদের জন্য এক বিশেষ সভা আযোজিত হবে| ঐ দিনে তোমরা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রমসাধ্য কাজ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োমরা অবশ্যই সেদিন হোমবলি প্রদান করবে| আগুনের সাহায্যে তৈরী নৈবেদ্যর সুগন্ধ প্রভুকে খুশ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অবশ্যই 1টি ষাঁড়, 1টি পুং মেষ এবং 7টি এক বছর বয়স্ক মেষশাবক নৈবেদ্য দেবে| তাদের যেন অবশ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ো খুঁত না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ছাড়াও তোমরা ষাঁড়, মেষ এবং মেষশাবকের সঙ্গে ঠিক পরিমাণে দানাশস্যের নৈবেদ্য এবং পেয়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2026-10-20T03:32:34Z</dcterms:created>
  <dcterms:modified xsi:type="dcterms:W3CDTF">2026-10-20T03:32:34Z</dcterms:modified>
  <dc:title>গণনা পুস্তক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