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க்காகப் பொறுமையுடன் காத்திருந்தேன்; அவர் என்னிடமாய்ச் சாய்ந்து, என் கூப்பிடுதலைக் கேட்ட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யங்கரமான குழியிலும் உளையான சேற்றிலுமிருந்து என்னைத் தூக்கியெடுத்து, என் கால்களைக் கன்மலையின்மேல் நிறுத்தி, என் அடிகளை உறுதிப்படுத்த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யங்கரமான குழியிலும் உளையான சேற்றிலுமிருந்து என்னைத் தூக்கியெடுத்து, என் கால்களைக் கன்மலையின்மேல் நிறுத்தி, என் அடிகளை உறுதிப்படுத்த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து தேவனைத் துதிக்கும் புதுப்பாட்டை அவர் என் வாயிலே கொடுத்தார்; அநேகர் அதைக் கண்டு, பயந்து, கர்த்தரை நம்பு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து தேவனைத் துதிக்கும் புதுப்பாட்டை அவர் என் வாயிலே கொடுத்தார்; அநேகர் அதைக் கண்டு, பயந்து, கர்த்தரை நம்பு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ங்காரிகளையும் பொய்யைச் சார்ந்திருக்கிறவர்களையும் நோக்காமல் கர்த்தரையே தன் நம்பிக்கையாக வைக்கிற மனுஷன் பாக்கியவ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தேவனாகிய கர்த்தாவே, நீர் எங்கள் நிமித்தஞ்செய்த உம்முடைய அதிசயங்களும் உம்முடைய யோசனைகளும் அநேகமாயிருக்கிறது; ஒருவரும் அவைகளை உமக்கு விவரித்துச்சொல்லிமுடியாது; நான் அவைகளைச் சொல்லி அறிவிக்கவேண்டுமானால் அவைகள் எண்ணிக்கைக்கு மேலானவை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தேவனாகிய கர்த்தாவே, நீர் எங்கள் நிமித்தஞ்செய்த உம்முடைய அதிசயங்களும் உம்முடைய யோசனைகளும் அநேகமாயிருக்கிறது; ஒருவரும் அவைகளை உமக்கு விவரித்துச்சொல்லிமுடியாது; நான் அவைகளைச் சொல்லி அறிவிக்கவேண்டுமானால் அவைகள் எண்ணிக்கைக்கு மேலானவை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லியையும் காணிக்கையையும் நீர் விரும்பாமல், என் செவிகளைத் திறந்தீர்; சர்வாங்க தகனபலியையும் பாவநிவாரணபலியையும் நீர் கேட்கவ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லியையும் காணிக்கையையும் நீர் விரும்பாமல், என் செவிகளைத் திறந்தீர்; சர்வாங்க தகனபலியையும் பாவநிவாரணபலியையும் நீர் கேட்கவ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ான்: இதோ, வருகிறேன், புஸ்தகச்சுருளில் என்னைக்குறித்து எழுதியிருக்கிறது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தேவனே, உமக்குப் பிரியமானதைச் செய்ய விரும்புகிறேன்; உமது நியாயப்பிரமாணம் என் உள்ளத்திற்குள் இருக்கிறது என்று சொன்ன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கா சபையிலே நீதியைப் பிரசங்கித்தேன்; என் உதடுகளை மூடேன், கர்த்தாவே, நீர் அதை அறிவீ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கா சபையிலே நீதியைப் பிரசங்கித்தேன்; என் உதடுகளை மூடேன், கர்த்தாவே, நீர் அதை அறிவீ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ுடைய நீதியை நான் என் இருதயத்திற்குள் மறைத்துவைக்கவில்லை; உமது சத்தியத்தையும் உமது இரட்சிப்பையும் சொல்லியிருக்கிறேன்; உமது கிருபையையும் உமது உண்மையையும் மகா சபைக்கு அறிவியாதபடிக்கு நான் ஒளித்துவைக்கவ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ுடைய நீதியை நான் என் இருதயத்திற்குள் மறைத்துவைக்கவில்லை; உமது சத்தியத்தையும் உமது இரட்சிப்பையும் சொல்லியிருக்கிறேன்; உமது கிருபையையும் உமது உண்மையையும் மகா சபைக்கு அறிவியாதபடிக்கு நான் ஒளித்துவைக்கவ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உம்முடைய இரக்கங்களை எனக்குக் கிடையாமற் போகப்பண்ணாதேயும்; உமது கிருபையும் உமது உண்மையும் எப்பொழுதும் என்னைக் காக்கக்கடவ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ண்ணிக்கைக்கு அடங்காத தீமைகள் என்னைச் சூழ்ந்துகொண்டது, என் அக்கிரமங்கள் என்னைத் தொடர்ந்துபிடித்தது, நான் நிமிர்ந்துபார்க்கக் கூடாதிருக்கிறது, அவைகள் என் தலைமயிரிலும் அதிகமாயிருக்கிறது, என் இருதயம் சோர்ந்துபோ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ண்ணிக்கைக்கு அடங்காத தீமைகள் என்னைச் சூழ்ந்துகொண்டது, என் அக்கிரமங்கள் என்னைத் தொடர்ந்துபிடித்தது, நான் நிமிர்ந்துபார்க்கக் கூடாதிருக்கிறது, அவைகள் என் தலைமயிரிலும் அதிகமாயிருக்கிறது, என் இருதயம் சோர்ந்துபோ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ாவே, என்னை விடுவித்தருளும்; கர்த்தாவே, எனக்குச் சகாயம்பண்ணத் தீவிரிய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பிராணனை அழிக்கத் தேடுகிறவர்கள் ஏகமாய் வெட்கி நாணி, எனக்குத் தீங்குசெய்ய விரும்புகிறவர்கள் பின்னிட்டு இலச்சையடைவார்கள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பிராணனை அழிக்கத் தேடுகிறவர்கள் ஏகமாய் வெட்கி நாணி, எனக்குத் தீங்குசெய்ய விரும்புகிறவர்கள் பின்னிட்டு இலச்சையடைவார்கள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பேரில் ஆ ஆ! ஆ ஆ! என்று சொல்லுகிறவர்கள், தங்கள் வெட்கத்தின் பலனையடைந்து, கைவிடப்படுவார்கள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்மைத் தேடுகிற அனைவரும் உமக்குள் மகிழ்ந்து சந்தோஷப்படுவார்களாக; உம்முடைய இரட்சிப்பை விரும்புகிறவர்கள் கர்த்தருக்கு மகிமை உண்டாவதாக என்று எப்பொழுதும் சொல்வார்கள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்மைத் தேடுகிற அனைவரும் உமக்குள் மகிழ்ந்து சந்தோஷப்படுவார்களாக; உம்முடைய இரட்சிப்பை விரும்புகிறவர்கள் கர்த்தருக்கு மகிமை உண்டாவதாக என்று எப்பொழுதும் சொல்வார்கள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சிறுமையும் எளிமையுமானவன், கர்த்தரோ என்மேல் நினைவாயிருக்கிறார்; தேவரீர் என் துணையும் என்னை விடுவிக்கிறவருமாயிருக்கிறீர்; என் தேவனே, தாமதியாதேய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சிறுமையும் எளிமையுமானவன், கர்த்தரோ என்மேல் நினைவாயிருக்கிறார்; தேவரீர் என் துணையும் என்னை விடுவிக்கிறவருமாயிருக்கிறீர்; என் தேவனே, தாமதியாதேய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1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મેં ધીરજથી સહાય માટે યહોવાની વાટ જોઇ, તેમણે મારી વિનંતી સાંભળી ને મને ઉત્તર આપ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યહોવાએ મને ઉંચકીને કબરની બહાર કાઢયો, તેમણે મને કાદવમાંથી બહાર કાઢયો, તેમણે મારા પગને અચળ ખડક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ોઠવ્યા, અને મારા પગલા સ્થિર ક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મણે આપણા દેવનું સ્તોત્ર, મારા મુખમાં મૂક્યું છે, એટલે ઘણા નવું ગીત જોશે અને બીશે; અને યહોવા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રોસો રાખ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જે યહોવાનો વિશ્વાસ કરે છે તે ને ધન્ય છે. તે દૈત્યો પાસે અને ખોટા દેવ પાસે મદદ માટે જ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હે યહોવા મારા દેવ, તમે અમારા માટે મહાન ચમત્કારો કર્યા છે. તમારી પાસે અમારા માટે અદૃભૂત યોજનાઓ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ા જેવું કોઇ નથી ! હું તે અસંખ્ય અદભૂત કૃત્યોના વિષે વારંવાર કહ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મારે ખરેખર યજ્ઞોની અને ખાદ્યાર્પણની જરૂર નથી. તમે દહનાર્પણ અથવા પાપાર્થાર્પણ માગ્યાઁ નથી.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ા કાન ઉઘાડ્યા છે જેથી હું તમારો સાદ સાંભળી શક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મેં કહ્યું, “હું મારા વિષે પ્રબોધકોએ ગ્રંથમાં લખાએલી ભવિષ્યવાણી પ્રમાણે આવ્ય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હે મારા દેવ, હું તમારી ઇચ્છાનુસાર કાર્ય કરવાને માટે રાજી છું. તમારો નિયમ મારા હૃદયમ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એક મહા મંડળીમાં તમારાં ન્યાયના શુભ સમાચારની જાહેરાત કરી છે, હે યહોવા, તમે જાણો છો કે મેં ક્યારે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ું મોઢું બંધ નથી રાખ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મેં કયારેય તમારી નિષ્પક્ષતાને મારા હૃદયમાં છુપાવી નથી. મેં મહામંડળીમાં તમારી વિશ્વસનીયતા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ણ વિષે જાહેરાત કર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હે યહોવા, તમારી અખૂટ કૃપા મારાથી પાછી ન રાખશો. તમારો સાચો પ્રેમ હંમેશા મારી રક્ષા કર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કારણ, મારા માથે સમસ્યાઓનો ઢગલો ખડકાયો છે; મારા અસંખ્ય પાપોનાં બોજ નીચે હું દબાઇ ગયો છું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પો મારા માથાના વાળથીયે વધારે છે. મેં મારી હિંમત ગુમાવ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હે યહોવા, કૃપા કરી ને મારી રક્ષા કરો. હે યહોવા, હવે મને સહાય કરવા ઉતાવળ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હે યહોવા, જેઓ મને મારી નાંખવાનો પ્રયત્ન કરે છે તેઓ ફજેત થાઓ અને પરાજય પામો જેઓ મારું નુકશાન કર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ગે છે તેઓ શરમથી નાસી જ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જેઓ મારી મજાક કરે છે; તેઓ પરાજયથી પાયમાલ થ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યહોવા પર અને તેના તારણ પર પ્રેમ કરનાર સર્વના હિતમાં, તેમના યહોવાના આનંદનો ભાગ સદા કાયમ રહ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દ્ધાર ચાહનારા નિરંતર કહો, “યહોવા મોટા મનાઓ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હું દીન તથા દરિદ્રી છું, મારી ચિંતા કરો; હે મારા દેવ, તમે મારા સહાયક તથા મુકિતદાતા છો; માટે હવ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લંબ ન કર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2026-10-20T09:18:31Z</dcterms:created>
  <dcterms:modified xsi:type="dcterms:W3CDTF">2026-10-20T09:18:31Z</dcterms:modified>
  <dc:title>ગીતશાસ્ત્ર : 40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