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ோ உண்மையுள்ளவர், அவர் உங்களை ஸ்திரப்படுத்தி, தீமையினின்று விலக்கிக் காத்துக்கொள்ள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நன்மை செய்வதிலே சோர்ந்துபோகாமல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னைச் சத்துருவாக எண்ணாமல், சகோதரனாக எண்ணி, அவனுக்குப் புத்திசொல்ல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ாகிய இயேசுகிறிஸ்துவின் கிருபை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ಡೇದಾಗಿ ಸಹೋದರರೇ, ನಮಗೋ ಸ್ಕರ ಪ್ರಾರ್ಥನೆ ಮಾಡಿರಿ ಕರ್ತನ ವಾಕ್ಯವು ನಿಮ್ಮಲ್ಲಿ ಹಬ್ಬಿದ ಪ್ರಕಾರ ಎಲ್ಲೆ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ಗನೆ ಹಬ್ಬಿ ಮಹಿಮೆ ಹೊಂದ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ರ್ಖರಾದ ದುಷ್ಟಜನರ ಕೈಯಿಂದ ನಾವು ತಪ್ಪಿಸಲ್ಪಡುವ ಹಾಗೆಯೂ ಪ್ರಾರ್ಥಿಸಿರಿ; ಯಾಕಂದರೆ ಎಲ್ಲರಲ್ಲಿ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ಲ್ಲ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ಕರ್ತನು ನಂಬಿಗಸ್ತನು; ಆತನು ನಿಮ್ಮನ್ನು ದೃಢಪಡಿಸಿ ನಿಮ್ಮನ್ನು ಕೇಡಿನಿಂದ ತಪ್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ನಿಮಗೆ ಆಜ್ಞಾಪಿಸುವ ಪ್ರಕಾರ ನೀವು ಮಾಡು ತ್ತೀರೆಂತಲೂ ಮುಂದೆಯೂ ಮಾಡುವಿರೆಂತಲೂ ನಿಮ್ಮ ವಿಷಯದ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ಕವಾಗಿ ನಮಗೆ ಭರವಸ 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ನಿಮ್ಮ ಹೃದಯಗಳನ್ನು ದೇವರ ಪ್ರೀತಿಯಲ್ಲಿಯೂ ಕ್ರಿಸ್ತನಿಗಾಗಿ ತಾಳ್ಮೆಯಿಂದ ಕಾದು ಕೊಂಡಿರುವ ಹಾಗೆಯೂ ನ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ಹೋದರರೇ, ನಮ್ಮಿಂದ ಹೊಂದಿದ ಬೋಧನೆ ಯನ್ನು ಅನುಸರಿಸದೆ ಅಕ್ರಮವಾಗಿ ನಡೆಯುವ ಪ್ರತಿ ಸಹೋದರನಿಗೆ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ಗಿರಬೇಕೆಂದು ನಮ್ಮ ಕರ್ತನಾದ ಯೇಸು ಕ್ರಿಸ್ತನ ಹೆಸರಿನಲ್ಲಿ ನಾವು ನಿಮಗೆ ಆಜ್ಞಾಪ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ನಮ್ಮನ್ನು ಅನುಸರಿಸಿ ಹೇಗೆ ನಡೆಯಬೇಕೆಂದು ನೀವೇ ಬಲ್ಲಿರಿ; ನಾವು ನಿಮ್ಮಲ್ಲಿ ಅಕ್ರಮವಾಗಿ ನಡೆಯ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ಲ್ಲವೆ ನಾವು ಸುಮ್ಮನೆ (ಹಣಕೊಡದೆ) ಯಾರ ಬಳಿಯಲ್ಲಿಯೂ ಊಟಮಾಡ ಲಿಲ್ಲ; ನಿಮ್ಮಲ್ಲಿ ಒಬ್ಬರಿಗೂ ನಾವು ಭಾರವಾಗಬಾರ 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ಲಿರುಳು ಕಷ್ಟದಿಂದಲೂ ಪ್ರಯಾಸ ದಿಂದಲೂ ದುಡ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ಿಂದ ಪೋಷಣೆ ಹೊಂದು ವದಕ್ಕೆ ನಮಗೆ ಹಕ್ಕಿಲ್ಲವೆಂದು ಹಾಗೆ ಮಾಡಲಿಲ್ಲ. ನೀವು ನಮ್ಮನ್ನು ಅನುಸರಿಸ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ಮಾದರಿ ಯಾಗಿರೋಣವೆಂದೇ ಮಾಡಿ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ನಾವು ನಿಮ್ಮ ಸಂಗಡ ಇದ್ದಾಗ ಕೆಲಸ ಮಾಡಲೊ ಲ್ಲದವನು ಊಟ ಮಾಡಬಾರದೆಂದು ನಿಮಗೆ ಆಜ್ಞಾಪಿಸಿದೆವ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ನಿಮ್ಮಲ್ಲಿ ಕೆಲವರು ಯಾವ ಕೆಲಸವನ್ನೂ ಮಾಡದೆ ಇತರರ ಕೆಲಸದಲ್ಲಿ ಮಾತ್ರ ತಲೆಹಾಕಿ ಅಕ್ರಮವಾಗಿ ನಡೆಯುತ್ತಾ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ಂಥವರು ಮೌನವಾಗಿ ತಮ್ಮ ಕೆಲಸವನ್ನು ಮಾಡುತ್ತಾ ತಮ್ಮ ಸ್ವಂತ ಆಹಾರವನ್ನೇ ಊಟಮಾಡ ಬೇಕೆಂದು ನಮ್ಮ ಕರ್ತನಾದ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ಮೂಲಕ ನಾವು ಆಜ್ಞಾಪಿಸಿ ಪ್ರಬೋಧ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ಹೋ ದರರೇ, ನೀವಾದರೋ ಒಳ್ಳೆಯದನ್ನು ಮಾಡುವದರಲ್ಲಿ ಬೇಸರಗ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ಈ ಪತ್ರಿಕೆಯ ಮೂಲಕ ವಾಗಿ ಹೇಳಿರುವ ನಮ್ಮ ಮಾತಿಗೆ ಯಾವನಾದರೂ ವಿಧೇಯನಾಗದಿದ್ದರೆ ಅವನನ್ನು ಗುರುತು ಇಟ್ಟು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ನಾಚಿಕೆಯಾಗುವಂತೆ ಅವನ ಸಹವಾಸದಲ್ಲಿ ಸೇ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ೂ ಅವನನ್ನು ವೈರಿಯೆಂದು ಎಣಿಸದೆ ಸಹೋದರನೆಂದು ಎಣಿಸಿ ಕೊಂಡು ಬುದ್ಧಿ ಹ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ಶಾಂತಿದಾಯಕನಾದ ಕರ್ತನು ತಾನೇ ಸದಾಕಾಲ ದಲ್ಲಿಯೂ ಸಕಲವಿಧದಲ್ಲಿಯೂ ನಿಮಗೆ ಶಾಂತಿಯನ್ನು ದಯಪಾಲಿಸಲಿ.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ೆಲ್ಲರೊಂದಿಗ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ೌಲನೆಂಬ ನಾನು ನನ್ನ ಸ್ವಂತ ಕೈಯಿಂದ ಬರೆಯುವ ವಂದನೆಯು, ಎಲ್ಲಾ ಪತ್ರಿಕೆಗಳಲ್ಲಿಯೂ ಇದೇ ಗುರುತು; ಹೀ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ಮ್ಮ ಕರ್ತ ನಾದ ಯೇಸು ಕ್ರಿಸ್ತನ ಕೃಪೆಯು ನಿಮ್ಮೆಲ್ಲರ ಸಂಗಡವ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2026-10-21T06:20:54Z</dcterms:created>
  <dcterms:modified xsi:type="dcterms:W3CDTF">2026-10-21T06:20:54Z</dcterms:modified>
  <dc:title>2 ಥೆಸಲೋನಿಕದವರಿಗೆ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