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356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ின் தேவன் இயேசு உன்னை இன்றே அழைக்கின்றார்
அவர் உன்னை அழைக்கின்றார்
உன் துன்பம் துயரம் கவலை நீக்க இன்றே அழைக்கின்றார்
உன்னை அழைக்கின்ற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ரத்தம் தோய்ந்த கையை கண்டு சித்தம் தெளியாயோ
நித்தமாய் நீ காய்ந்த காலை முத்தம் செய்யாயோ
உத்தமர் இயேசு உந்தனுக்காக இத்தனை வாதையோ
சத்திய நாதர் சத்தமாய் அழைக்கும் சத்தம் கேளாயோ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ீயின் கட்டு உலக மாயை எல்லாம் விரைந்தோடும்
நோயின் வாடை பார சுமைகள் சொன்னால் பரந்தோடும்
தாயின் பாசம் சேயின் நேசம் ஒருநாள் மறைந்தோடும்
ஆயின் வாக்கு 	மாறா இயேசு அன்போ வழிந்தோடும்	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2026-11-01T07:49:48Z</dcterms:created>
  <dcterms:modified xsi:type="dcterms:W3CDTF">2026-11-01T07:49:48Z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