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Rebuke not an elder, but implore him as a father; and the younger men as brethre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elder women as mothers; the younger as sisters, with all purity.]]></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elder women as mothers; the younger as sisters, with all purit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Honour widows that are widows indee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if any widow have children or nephews, let them learn first to show piety at home, and to requite their parents: for that is good and acceptable before Go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if any widow have children or nephews, let them learn first to show piety at home, and to requite their parents: for that is good and acceptable before Go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if any widow have children or nephews, let them learn first to show piety at home, and to requite their parents: for that is good and acceptable before Go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she that is a widow indeed, and desolate, trusts in God, and continues in supplications and prayers night and da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she that is a widow indeed, and desolate, trusts in God, and continues in supplications and prayers night and da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she that lives in pleasure is dead while she liv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se things give in charge, that they may be blameles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if any provide not for his own, and specially for those of his own house, he has denied the faith, and is worse than an infid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if any provide not for his own, and specially for those of his own house, he has denied the faith, and is worse than an infide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Let not a widow be taken into the number under threescore years old, having been the wife of one ma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ell reported of for good works; if she have brought up children, if she have lodged strangers, if she have washed the saints' feet, if she have relieved the afflicted, if she have diligently followed every good work.]]></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ell reported of for good works; if she have brought up children, if she have lodged strangers, if she have washed the saints' feet, if she have relieved the afflicted, if she have diligently followed every good work.]]></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ell reported of for good works; if she have brought up children, if she have lodged strangers, if she have washed the saints' feet, if she have relieved the afflicted, if she have diligently followed every good work.]]></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ell reported of for good works; if she have brought up children, if she have lodged strangers, if she have washed the saints' feet, if she have relieved the afflicted, if she have diligently followed every good work.]]></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the younger widows refuse: for when they have begun to wax wanton against Christ, they will marr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the younger widows refuse: for when they have begun to wax wanton against Christ, they will marr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aving damnation, because they have cast off their first fait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likewise they learn to be idle, wandering about from house to house; and not only idle, but gossiping also and busybodies, speaking things which they ought no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likewise they learn to be idle, wandering about from house to house; and not only idle, but gossiping also and busybodies, speaking things which they ought no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 will therefore that the younger women marry, bear children, guide the house, give none occasion to the adversary to speak reproachfull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 will therefore that the younger women marry, bear children, guide the house, give none occasion to the adversary to speak reproachfull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some are already turned aside after Sata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f any man or woman that believes have widows, let them relieve them, and let not the church be charged; that it may relieve them that are widows indee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f any man or woman that believes have widows, let them relieve them, and let not the church be charged; that it may relieve them that are widows indee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f any man or woman that believes have widows, let them relieve them, and let not the church be charged; that it may relieve them that are widows indee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Let the elders that rule well be counted worthy of double honour, especially they who labour in the word and doctrin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Let the elders that rule well be counted worthy of double honour, especially they who labour in the word and doctrin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e scripture says, You shall not suppress the ox that treads out the corn. And, The labourer is worthy of his rewar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e scripture says, You shall not suppress the ox that treads out the corn. And, The labourer is worthy of his rewar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gainst an elder receive not an accusation, but before two or three witness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gainst an elder receive not an accusation, but before two or three witness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m that sin rebuke before all, that others also may fea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 charge you before God, and the Lord Jesus Christ, and the elect angels, that you observe these things without preferring one before another, doing nothing by partiality.]]></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 charge you before God, and the Lord Jesus Christ, and the elect angels, that you observe these things without preferring one before another, doing nothing by partialit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 charge you before God, and the Lord Jesus Christ, and the elect angels, that you observe these things without preferring one before another, doing nothing by partiality.]]></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Lay hands suddenly on no man, neither be partaker of other men's sins: keep yourself pur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Lay hands suddenly on no man, neither be partaker of other men's sins: keep yourself pur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Drink no longer water, but use a little wine for your stomach's sake and yours often infirmiti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Drink no longer water, but use a little wine for your stomach's sake and yours often infirmiti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ome men's sins are open beforehand, going before to judgment; and some men they follow afte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ome men's sins are open beforehand, going before to judgment; and some men they follow afte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Likewise also the good works of some are manifest beforehand; and they that are otherwise cannot be hi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9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தீமோத்தேயு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திர்வயதுள்ளவனைக் கடிந்துகொள்ளாமல், அவனைத் தகப்பனைப்போலவும், பாலிய புருஷரைச் சகோதரரைப்போல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திர்வயதுள்ள ஸ்திரீகளைத் தாய்களைப்போலவும், பாலிய ஸ்திரீகளை எல்லாக் கற்புடன் சகோதரிகளைப்போல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த்து, புத்தி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உத்தம விதவைகளாகிய விதவைகளைக் கன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விதவையானவளுக்குப் பிள்ளைகளாவது, பேரன் பேர்த்திகளாவது இருந்தால், இவர்கள் முதலாவது தங்கள் சொ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பத்தைத் தேவபக்தியாய் விசாரித்து, பெற்றார் செய்த நன்மைகளுக்குப் பதில் நன்மைகளைச் செய்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க்கொள்ளக்கடவர்கள்; அது நன்மையும் தேவனுக்கு முன்பாகப் பிரியமு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த்தம விதவையாயிருந்து தனிமையாயிருக்கிறவள் தேவனிடத்தில் நம்பிக்கையுள்ளவளாய், இரவும் ப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தல்களிலும் ஜெபங்களிலும் நிலைத்திருப்பா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கபோகமாய் வாழ்கிறவள் உயிரோடே செத்த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கள் குற்றஞ்சாட்டப்படாதவர்களாயிருக்கும்படி இவைகளைக் கட்டளையி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ஒருவன் தன் சொந்த ஜனங்களையும், விசேஷமாகத் தன் வீட்டாரையும் விசாரியாமற்போனால், அவன் விசுவா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தலித்தவனும், அவிசுவாசியிலும் கெட்டவனுமாயி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றுபது வயதுக்குக் குறையாதவளும், ஒரே புருஷனுக்கு மனைவியாயிருந்தவளு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ள்ளைகளை வளர்த்து, அந்நியரை உபசரித்து, பரிசுத்தவான்களுடைய கால்களைக் கழு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பத்திரவப்படுகிறவர்களுக்கு உதவிசெய்து, சகலவித நற்கிரியைகளையும் ஜாக்கிரதையாய் நடப்பித்து, இவ்வித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ரியைகளைக்குறித்து நற்சாட்சி பெற்றவளுமாயிருந்தால், அப்படிப்பட்ட விதவையையே விதவைகள் கூட்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த்துக்கொள்ள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ளவயதுள்ள விதவைகளை அதிலே சேர்த்துக்கொள்ளாதே; ஏனெனில், அவர்கள் கிறிஸ்துவுக்கு விரோத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விகாரங்கொள்ளும்போது விவாகம்பண்ண மன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தலில் கொண்டிருந்த விசுவாசத்தை விடுவதினாலே, ஆக்கினைக்குட்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வுமல்லாமல், அவர்கள் சோம்பலுள்ளவர்களாய், வீடுவீடாய்த் திரியப்பழகுவார்கள்; சோம்பலுள்ளவர்க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ரமல்ல, அலப்புகிறவர்களாயும் வீணலுவற்காரிகளாயும் தகாத காரியங்களைப் பேசுகிறவர்களாயுமி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கையால் இளவயதுள்ள விதவைகள் விவாகம்பண்ணவும், பிள்ளைகளைப் பெறவும், வீட்டை நடத்தவும், விரோதியா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ந்திக்கிறதற்கு இடமுண்டாக்காமலிருக்கவும் வேண்டுமென்றி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ஏனெனில் இதற்குமுன்னே சிலர் சாத்தானைப் பின்பற்றி விலகி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விசுவாசியாகிய ஒருவனிடத்திலாவது ஒருத்தியிடத்திலாவது விதவைகளிருந்தால், அவர்கள் இவர்களுக்கு உ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க்கடவர்கள்; சபையானது உத்தம விதவைகளானவர்களுக்கு உதவிசெய்யவேண்டியதாகையால் அந்தப் 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மேல் வைக்கக்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ன்றாய் விசாரணைசெய்கிற மூப்பர்களை, விசேஷமாக திருவசனத்திலும் உபதேசத்திலும் பிரயாசப்படுகி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டிப்பான கனத்திற்குப் பாத்திரராக எண்ண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ரடிக்கிற மாட்டை வாய் கட்டாயாக என்றும், வேலையாள் தன் கூலிக்குப் பாத்திரனாயிருக்கிறான்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வாக்கியம் சொல்லு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ப்பனானவனுக்கு விரோதமாக ஒருவன் செய்யும் பிராதை இரண்டு மூன்று சாட்சிகள் இல்லாமல்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றுக்கொள்ளக்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மற்றவர்களுக்குப் பயமுண்டாகும்படி, பாவஞ்செய்தவர்களை எல்லாருக்கும் முன்பாகக் கடிந்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 பட்சபாதத்தோடே ஒன்றும் செய்யாமலும், விசாரிக்குமுன் நிருணயம்பண்ணாமலும், இவைகளைக் 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ம்படி, தேவனுக்கும், கர்த்தராகிய இயேசுகிறிஸ்துவுக்கும், தெரிந்துகொள்ளப்பட்ட தூ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உறுதியாய்க் கட்டளையி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ஒருவன்மேலும் சீக்கிரமாய்க் கைகளை வையாதே; மற்றவர்கள் செய்யும் பாவங்களுக்கும் உடன்படாதே; உன்னை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வானாகக் கா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 இனிமேல் தண்ணீர் மாத்திரம்குடியாமல், உன் வயிற்றிற்காகவும், உனக்கு அடிக்கடி நேரிடு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வீனங்களுக்காகவும், கொஞ்சம் திராட்சரசமும் கூட்டி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சிலருடைய பாவங்கள் வெளியரங்கமாயிருந்து, நியாயத்தீர்ப்புக்கு முந்திக்கொள்ளும்; சிலருடைய பாவ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ப் பின்தொட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டியே சிலருடைய நற்கிரியைகளும் வெளியரங்கமாயிருக்கும்; அப்படி இராதவைகளும் மறைந்திருக்கமா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2026-09-16T23:55:24Z</dcterms:created>
  <dcterms:modified xsi:type="dcterms:W3CDTF">2026-09-16T23:55:24Z</dcterms:modified>
  <dc:title>1 தீமோத்தேயு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