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ு தன் தகப்பன் தங்கியிருந்த கானான் தேசத்திலே குடி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ாக்கோபுடைய சந்ததியின் வரலாறு: யோசேப்பு பதினேழு வயதிலே தன் சகோதரருடனே ஆடுகளை மேய்த்துக்கொண்டிருந்தான்; அந்த இளைஞன் பில்காள் சில்பாள் என்னும் தன் தகப்பனுடைய மறுமனையாட்டிகளின் குமாரரோடே இருந்து, அவர்களுடைய துன்மார்க்கத்தைத் தன் தகப்பனுக்குச் சொல்லிவர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ிர்வயதிலே யோசேப்புத் தனக்குப் பிறந்ததினால், இஸ்ரவேல் தன் குமாரர் எல்லாரிலும் அவனை அதிகமாய் நேசித்து, அவனுக்குப் பலவருணமான அங்கியைச் செய்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முதிர்வயதிலே யோசேப்புத் தனக்குப் பிறந்ததினால், இஸ்ரவேல் தன் குமாரர் எல்லாரிலும் அவனை அதிகமாய் நேசித்து, அவனுக்குப் பலவருணமான அங்கியைச் செய்வ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சகோதரர் எல்லாரிலும் அவனைத் தங்கள் தகப்பன் அதிகமாய் நேசிக்கிறதை அவன் சகோதரர் கண்டபோது, அவனோடே பட்சமாய்ப் பேசாமல் அவனைப் பகை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சகோதரர் எல்லாரிலும் அவனைத் தங்கள் தகப்பன் அதிகமாய் நேசிக்கிறதை அவன் சகோதரர் கண்டபோது, அவனோடே பட்சமாய்ப் பேசாமல் அவனைப் பகை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சேப்பு ஒரு சொப்பனம் கண்டு, அதைத் தன் சகோதரருக்கு அறிவித்தான்; அதினிமித்தம் அவனை இன்னும் அதிகமாய்ப் பகை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 நோக்கி: நான் கண்ட சொப்பனத்தைக் கேளுங்கள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வயலில் அறுத்த அரிகளைக் கட்டிக்கொண்டிருந்தோம்; அப்பொழுது என்னுடைய அரிக்கட்டு நிமிர்ந்திருந்தது; உங்கள் அரிக்கட்டுகள் என் அரிக்கட்டைச் சுற்றி வணங்கி நின்றத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வயலில் அறுத்த அரிகளைக் கட்டிக்கொண்டிருந்தோம்; அப்பொழுது என்னுடைய அரிக்கட்டு நிமிர்ந்திருந்தது; உங்கள் அரிக்கட்டுகள் என் அரிக்கட்டைச் சுற்றி வணங்கி நின்ற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சகோதரர் அவனைப் பார்த்து: நீ எங்கள்மேல் துரைத்தனம் பண்ணுவாயோ? நீ எங்களை ஆளப்போகிறாயோ? என்று சொல்லி, அவனை அவன் சொப்பனங்களின் நிமித்தமும், அவன் வார்த்தைகளின் நிமித்தமும் இன்னும் அதிகமாய்ப் பகை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சகோதரர் அவனைப் பார்த்து: நீ எங்கள்மேல் துரைத்தனம் பண்ணுவாயோ? நீ எங்களை ஆளப்போகிறாயோ? என்று சொல்லி, அவனை அவன் சொப்பனங்களின் நிமித்தமும், அவன் வார்த்தைகளின் நிமித்தமும் இன்னும் அதிகமாய்ப் பகை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ேறொரு சொப்பனம் கண்டு, தன் சகோதரரை நோக்கி: நான் இன்னும் ஒரு சொப்பனத்தைக் கண்டேன்; சூரியனும் சந்திரனும் பதினொரு நட்சத்திரங்களும் என்னை வணங்கினது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ேறொரு சொப்பனம் கண்டு, தன் சகோதரரை நோக்கி: நான் இன்னும் ஒரு சொப்பனத்தைக் கண்டேன்; சூரியனும் சந்திரனும் பதினொரு நட்சத்திரங்களும் என்னை வணங்கினது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அவன் தன் தகப்பனுக்கும் தன் சகோதரருக்கும் சொன்னபோது, அவன் தகப்பன் அவனைப் பார்த்து: நீ கண்ட இந்தச் சொப்பனம் என்ன? நானும் உன் தாயாரும் உன் சகோதரரும் தரைமட்டும் குனிந்து உன்னை வணங்க வருவோமோ? என்று அவனைக் கடிந்து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ை அவன் தன் தகப்பனுக்கும் தன் சகோதரருக்கும் சொன்னபோது, அவன் தகப்பன் அவனைப் பார்த்து: நீ கண்ட இந்தச் சொப்பனம் என்ன? நானும் உன் தாயாரும் உன் சகோதரரும் தரைமட்டும் குனிந்து உன்னை வணங்க வருவோமோ? என்று அவனைக் கடிந்து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சகோதரர் அவன்மேல் பொறாமை கொண்டார்கள்; அவன் தகப்பனோ அவன் சொன்னதை மனதிலே வைத்துக்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, அவன் சகோதரர் சீகேமிலே தங்கள் தகப்பனுடைய ஆடுகளை மேய்க்கப் 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யோசேப்பை நோக்கி: உன் சகோதரர் சீகேமிலே ஆடுகளை மேய்க்கிறார்கள் அல்லவா? உன்னை அவர்களிடத்தில் அனுப்பப்போகிறேன், வா என்றான். அவன்: இதோ, போகிற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யோசேப்பை நோக்கி: உன் சகோதரர் சீகேமிலே ஆடுகளை மேய்க்கிறார்கள் அல்லவா? உன்னை அவர்களிடத்தில் அனுப்பப்போகிறேன், வா என்றான். அவன்: இதோ, போ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ீ போய், உன் சகோதரருடைய ேமம் எப்படி என்றும், ஆடுகள் எப்படி இருக்கிறது என்றும் பார்த்து, எனக்கு மறுசெய்தி கொண்டுவா என்று அவனுக்குச் சொல்லி, எபிரோன் பள்ளத்தாக்கிலே இருந்து அவனை அனுப்பினான்; அந்தப்படியே அவன் சீகேமுக்குப் 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அவன்: நீ போய், உன் சகோதரருடைய ேமம் எப்படி என்றும், ஆடுகள் எப்படி இருக்கிறது என்றும் பார்த்து, எனக்கு மறுசெய்தி கொண்டுவா என்று அவனுக்குச் சொல்லி, எபிரோன் பள்ளத்தாக்கிலே இருந்து அவனை அனுப்பினான்; அந்தப்படியே அவன் சீகேமுக்குப்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ஒரு மனிதன் அவன் வெளியிலே வழிதப்பித் திரிகிறதைக்கண்டு, என்ன தேடுகிறாய்? என்று அவனைக் கே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என் சகோதரரைத் தேடுகிறேன், அவர்கள் எங்கே ஆடு மேய்க்கிறார்கள், சொல்ல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வன்: என் சகோதரரைத் தேடுகிறேன், அவர்கள் எங்கே ஆடு மேய்க்கிறார்கள், சொல்ல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னிதன்: அவர்கள் இவ்விடத்திலிருந்து போய்விட்டார்கள், தோத்தானுக்குப் போவோம் என்று அவர்கள் சொல்லக்கேட்டேன் என்றான்; அப்பொழுது யோசேப்பு தன் சகோதரரைத் தொடர்ந்துபோய், அவர்களைத் தோத்தானிலே கண்டுபிட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 மனிதன்: அவர்கள் இவ்விடத்திலிருந்து போய்விட்டார்கள், தோத்தானுக்குப் போவோம் என்று அவர்கள் சொல்லக்கேட்டேன் என்றான்; அப்பொழுது யோசேப்பு தன் சகோதரரைத் தொடர்ந்துபோய், அவர்களைத் தோத்தானிலே கண்டுபிட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வனைத் தூரத்தில் வரக்கண்டு, அவன் தங்களுக்குச் சமீபமாய் வருமுன்னே, அவனைக் கொலைசெய்யும்படி சதியோசனைபண்ண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ரை ஒருவர் நோக்கி: இதோ, சொப்பனக்காரன் வருகிறான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அவனைக் கொன்று, இந்தக் குழிகள் ஒன்றிலே அவனைப் போட்டு, ஒரு துஷ்டமிருகம் அவனைப் பட்சித்தது என்று சொல்லுவோம் வாருங்கள்; அவனுடைய சொப்பனங்கள் எப்படி முடியும் பார்ப்போம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அவனைக் கொன்று, இந்தக் குழிகள் ஒன்றிலே அவனைப் போட்டு, ஒரு துஷ்டமிருகம் அவனைப் பட்சித்தது என்று சொல்லுவோம் வாருங்கள்; அவனுடைய சொப்பனங்கள் எப்படி முடியும் பார்ப்போம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ரூபன் அதைக் கேட்டு, அவனை அவர்கள் கைக்குத் தப்புவித்து, அவனை அவன் தகப்பனிடத்துக்குத் திரும்பவும் கொண்டுபோக மனதுள்ளவனாய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நோக்கி: அவனைக் கொல்ல வேண்டாம், நீங்கள் இரத்தம் சிந்தலாகாது; நீங்கள் அவன்மேல் கை வையாமல், அவனை வனாந்தரத்திலுள்ள இந்தக் குழியிலே போட்டுவிடுங்கள் என்று சொல்லி, இவ்விதமாய் ரூபன் அவனை அவர்கள் கைக்குத் தப்புவ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ை நோக்கி: அவனைக் கொல்ல வேண்டாம், நீங்கள் இரத்தம் சிந்தலாகாது; நீங்கள் அவன்மேல் கை வையாமல், அவனை வனாந்தரத்திலுள்ள இந்தக் குழியிலே போட்டுவிடுங்கள் என்று சொல்லி, இவ்விதமாய் ரூபன் அவனை அவர்கள் கைக்குத் தப்புவ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ன் சகோதரரிடத்தில் சேர்ந்தபோது, யோசேப்பு உடுத்திக்கொண்டிருந்த பலவருண அங்கியை அவர்கள் கழற்ற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ன் சகோதரரிடத்தில் சேர்ந்தபோது, யோசேப்பு உடுத்திக்கொண்டிருந்த பலவருண அங்கியை அவர்கள் கழற்ற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ை எடுத்து, அந்தக் குழியிலே போட்டார்கள்; அது தண்ணீரில்லாத வெறுங்குழிய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போஜனஞ்செய்யும்படி உட்கார்ந்தார்கள்; அவர்கள் தங்கள் கண்களை ஏறெடுக்கும்போது, இதோ, கீலேயாத்திலிருந்து வருகிற இஸ்மவேலருடைய கூட்டத்தைக் கண்டார்கள்; அவர்கள் எகிப்துக்குக் கொண்டுபோகும்படி கந்தவர்க்கங்களையும் பிசின் தைலத்தையும் வெள்ளைப்போளத்தையும் ஒட்டகங்கள்மேல் ஏற்றிக்கொண்டு 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போஜனஞ்செய்யும்படி உட்கார்ந்தார்கள்; அவர்கள் தங்கள் கண்களை ஏறெடுக்கும்போது, இதோ, கீலேயாத்திலிருந்து வருகிற இஸ்மவேலருடைய கூட்டத்தைக் கண்டார்கள்; அவர்கள் எகிப்துக்குக் கொண்டுபோகும்படி கந்தவர்க்கங்களையும் பிசின் தைலத்தையும் வெள்ளைப்போளத்தையும் ஒட்டகங்கள்மேல் ஏற்றிக்கொண்டு 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யூதா தன் சகோதரரை நோக்கி: நாம் நம் சகோதரனைக் கொன்று, அவன் இரத்தத்தை மறைப்பதினால் லாபம் என்ன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ை இந்த இஸ்மவேலருக்கு விற்றுப்போடுவோம் வாருங்கள்; நமது கை அவன்மேல் படாதிருப்பதாக; அவன் நம்முடைய சகோதரனும் நம்முடைய மாம்சமுமாய் இருக்கிறானே என்றான். அவன் சகோதரர் அவன் சொல்லுக்கு இணங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ை இந்த இஸ்மவேலருக்கு விற்றுப்போடுவோம் வாருங்கள்; நமது கை அவன்மேல் படாதிருப்பதாக; அவன் நம்முடைய சகோதரனும் நம்முடைய மாம்சமுமாய் இருக்கிறானே என்றான். அவன் சகோதரர் அவன் சொல்லுக்கு இணங்க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வர்த்தகரான மீதியானியர் கடந்துபோகிறபோது, அவர்கள் யோசேப்பை அந்தக் குழியிலிருந்து தூக்கியெடுத்து, அவனை இஸ்மவேலர் கையில் இருபது வெள்ளிக்காசுக்கு விற்றுப்போட்டார்கள். அவர்கள் யோசேப்பை எகிப்துக்குக் கொண்டு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வர்த்தகரான மீதியானியர் கடந்துபோகிறபோது, அவர்கள் யோசேப்பை அந்தக் குழியிலிருந்து தூக்கியெடுத்து, அவனை இஸ்மவேலர் கையில் இருபது வெள்ளிக்காசுக்கு விற்றுப்போட்டார்கள். அவர்கள் யோசேப்பை எகிப்துக்குக் கொண்டு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, ரூபன் அந்தக் குழியினிடத்துக்குத் திரும்பிப்போனபோது, யோசேப்பு குழியில் இல்லையென்று கண்டு, தன் வஸ்திரங்களைக் கிழித்துக்கொண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ன் சகோதரரிடத்துக்குத் திரும்பி வந்து: இளைஞன் இல்லையே, ஐயோ! நான் எங்கே போவ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யோசேப்பின் அங்கியை எடுத்து, ஒரு வெள்ளாட்டுக் கடாவை அடித்து, அந்த அங்கியை இரத்தத்திலே தோய்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 வருணமான அந்த அங்கியைத் தங்கள் தகப்பனிடத்துக்கு அனுப்பி: இதை நாங்கள் கண்டெடுத்தோம், இது உம்முடைய குமாரன் அங்கியோ, அல்லவோ பாரும் என்று சொல்லச்சொன்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ல வருணமான அந்த அங்கியைத் தங்கள் தகப்பனிடத்துக்கு அனுப்பி: இதை நாங்கள் கண்டெடுத்தோம், இது உம்முடைய குமாரன் அங்கியோ, அல்லவோ பாரும் என்று சொல்லச்சொன்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அதைக் கண்டு, இது என் குமாரனுடைய அங்கிதான், ஒரு துஷ்டமிருகம் அவனைப் பட்சித்துப் போட்டது, யோசேப்பு பீறுண்டுபோனான் என்று புலம்ப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ாக்கோபு அதைக் கண்டு, இது என் குமாரனுடைய அங்கிதான், ஒரு துஷ்டமிருகம் அவனைப் பட்சித்துப் போட்டது, யோசேப்பு பீறுண்டுபோனான் என்று புலம்ப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ன் வஸ்திரங்களைக் கிழித்து, தன் அரையில் இரட்டுக் கட்டிக்கொண்டு, அநேகநாள் தன் குமாரனுக்காகத் துக்கித்துக்கொண்ட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ன் வஸ்திரங்களைக் கிழித்து, தன் அரையில் இரட்டுக் கட்டிக்கொண்டு, அநேகநாள் தன் குமாரனுக்காகத் துக்கித்துக்கொண்ட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ுடைய குமாரர் குமாரத்திகள் எல்லாரும் அவனுக்கு ஆறுதல் சொல்லவந்து நின்றார்கள்; ஆனாலும் அவன் ஆறுதலுக்கு இடங்கொடாமல், நான் துக்கத்தோடே என் குமாரனிடத்தில் பாதாளத்தில் இறங்குவேன் என்றான். இவ்விதமாய் அவனுடைய தகப்பன் அவனுக்காக அழுதுகொண்ட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ுடைய குமாரர் குமாரத்திகள் எல்லாரும் அவனுக்கு ஆறுதல் சொல்லவந்து நின்றார்கள்; ஆனாலும் அவன் ஆறுதலுக்கு இடங்கொடாமல், நான் துக்கத்தோடே என் குமாரனிடத்தில் பாதாளத்தில் இறங்குவேன் என்றான். இவ்விதமாய் அவனுடைய தகப்பன் அவனுக்காக அழுதுகொண்டி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ீதியானியர் யோசேப்பை எகிப்திலே பார்வோனின் பிரதானியும் தலையாரிகளுக்கு அதிபதியுமாகிய போத்திபார் என்பவனிடத்தில் விற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மீதியானியர் யோசேப்பை எகிப்திலே பார்வோனின் பிரதானியும் தலையாரிகளுக்கு அதிபதியுமாகிய போத்திபார் என்பவனிடத்தில் விற்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ాకోబు తన తండ్రి పరదేశవాసిగ ఉండిన కనాను దేశములో 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ాకోబువంశావళి యిది. యోసేపు పదునేడేండ్లవాడై తన సహో దరులతో కూడ మందను మేపుచుండెను. అతడు చిన్నవాడై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 భార్యలైన బిల్హా కుమారుల యొద్దను జిల్పా కుమారుల యొద్దను ఉండెను. అప్పుడు యోసేపు వారి చెడుతన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ూర్చిన సమాచారము వారి తండ్రియొద్దకు తెచ్చుచుండు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యోసేపు ఇశ్రాయేలు వృద్ధాప్యమందు పుట్టిన కుమారుడు గనుక తన కుమారులందరికంటె ఎక్కు వగా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ించి అతనికొరకు విచిత్రమైన నిలువు టంగీ కు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 సహోదరులు తమ తండ్రి అతనిని తమ అందరికంటె ఎక్కువగా ప్రేమించుట చూచినప్పుడు వారు అతని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గపట్టి, అతనిని క్షేమ సమాచారమైనను అడుగలేక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ోసేపు ఒక కల కని తన సహోదరులతో అది తెలియచెప్పగా వారు అతనిమీద మరి పగప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వారినిచూచినేను కనిన యీ కలను మీరు దయచేసి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దేమనగా మనము చేనిలో పనలు కట్టుచుంటిమి; నా పన లేచినిలుచుండగా మీ పనలు నా పనను చుట్టుకొని నా ప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ష్టాంగపడ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తని సహోదరులు నీవు నిశ్చయముగా మమ్ము నేలెదవా? మామీద నీవు అధి కారి వగుదువా అని అతనితో చెప్ప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లలనుబట్టియు అతని మాటలనుబట్టియు అతనిమీద మరింత పగపట్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తడింకొక కల కని తన సహోదరులకు తెలియచేసిఇదిగో నేను మరియొక కలకంటిని; అందులో సూర్య చంద్రులును పదకొ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క్షత్రములును నాకు సాష్టాంగ పడ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 తన తండ్రితోను తన సహోదరుల తోను అది తెలియచెప్పినప్పుడు అతని తండ్రి అత నితో నీవు కనిన యీ క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మిటి? నేను నీ తల్లియు నీ సహోదరులును నిశ్చయముగా వచ్చి నీకు 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ని సహోదరులు అతని యందు అసూయపడిరి. అయితే అతని తండ్రి ఆ మాట జ్ఞాపకము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ని సహోదరులు షెకెములో తమ తండ్రి మందను మేపుటకు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ఇశ్రాయేలు యోసేపును చూచినీ సహోదరులు షెకెములో మంద మేపుచున్నారు. నిన్ను వారియొద్దకు పంపెద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మ్మన్నప్పుడు అతడుమంచిద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తడునీవు వెళ్ళి నీ సహోదరుల క్షేమమును మంద క్షేమమును తెలిసికొని నాకు వర్తమానము తె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ినితో చెప్పి హెబ్రోను లోయలోనుండి అతని పంపెను. అతడు షెకెమునకు 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పొలములో ఇటు అటు తిరుగు చుండగా ఒక మనుష్యుడు అతనిని చూచినీవేమి వెదకుచున్నావని అతని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దుకతడునేను నా సహోదరులను వెదుకుచున్నాను, వారు ఎక్కడ మందను మేపుచున్నారో అది దయచేసి నాకు తెలు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దుకు ఆ మనుష్యుడుఇక్కడనుండి వారు సాగి వెళ్లిరి. వారుదోతానుకు వెళ్లుదము రండని చెప్పుకొన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ంటినని చెప్పెను. అప్పుడు యోసేపు తన సహోదరుల కోసము వెళ్లి దోతానులో వారిని 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డు దగ్గరకు రాకమునుపు వారు దూరము నుండి అతని చూచి అతని చంపుటకు దురాలోచన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ుఇదిగో ఈ కలలు కనువాడు వచ్చు చున్న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వీని చంపి యిక్కడనున్న ఒక గుంటలో పారవేసి, దుష్టమృగము వీని తినివేసెనని చెప్పుదము, అప్పుడు వీ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లేమగునో చూతము రండని ఒకనితో ఒకడు మాటలా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రూబేను ఆ మాట వినిమనము వానిని చంపరాదని చెప్పి వారి చేతులలో పడకుండ అతని విడ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ఎట్లనగా రూబేను అతని తండ్రికి అతని నప్పగించుటకై వారి చేతులలో పడకుండ అతని విడిపింప దలచిరక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ందింపకుడి; అతనికి హాని ఏమియు చేయక అడవిలోనున్న యీ గుంటలో అతని పడద్రోయుడ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ోసేపు తన సహోదరుల యొద్దకు వచ్చినప్పుడు వారు యోసేపు అంగీని అతడు తొడుగుకొని యుండిన ఆ విచిత్ర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వుటంగీని తీసివేస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తని పట్టుకొని ఆ గుంటలో పడద్రోసిరి. ఆ గుంట వట్టిది అందులో నీళ్లులే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ు భోజనముచేయ కూర్చుండి, కన్నులెత్తి చూడగా ఐగుప్తునకు తీసికొని పోవుటకు గుగ్గిలము మస్తకియు బో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ు మోయుచున్న ఒంటెలతో ఇష్మాయేలీయులైన మార్గస్థులు గిలాదునుండి వచ్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ప్పుడు యూదా మనము మన సహోదరుని చంపి వాని మరణ మును దాచి పెట్టినందువలన ఏమి ప్రయో జన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ఈ ఇష్మాయేలీయులకు వానిని అమి్మ వేయుదము రండి; వాడు మన సహోదరుడు మన రక్త సంబంధిగదా? వానికి హ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మియు చేయరాదని తన సహోదరులతో చెప్పెను. అందుకతని సహోద రులు సమ్మత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ిద్యానీయు లైన వర్తకులు ఆ మీదుగా వెళ్లుచుండగా, వారు ఆ గుంటలోనుండి యోసేపును పైకి తీసి ఆ ఇష్మాయేల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లకు ఇరువది తులముల వెండికి అతనిని అమి్మవేసిరి. వారు యోసేపును ఐగుప్తునకు తీసికొన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రూబేను ఆ గుంటకు తిరిగివచ్చినప్పుడు యోసేపు గుంటలో లేక పోగా అతడు తన బట్టలు చిం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తన సహోదరుల యొద్దకు తిరిగివెళ్లిచిన్నవాడు లేడే; అయ్యో నేనెక్క డికి పోదు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ు యోసేపు అంగీని తీసికొని, ఒకమేకపిల్లను చంపి, దాని రక్తములో ఆ అంగీము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విచిత్రమైన నిలువు టంగీని పంపగా వారు తండ్రియొద్దకు దానిని తెచ్చిఇది మాకు దొరికెను, ఇద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ని అంగీ అవునో కాదో గురుతుపట్టుమని చెప్ప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తడు దానిని గురుతుపట్టి ఈ అంగీ నా కుమారునిదే; దుష్ట మృగము వానిని తినివేసెను; యోసేపు నిశ్చ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ీల్చబడ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యాకోబు తన బట్టలు చింపుకొని తన నడుమున గోనెపట్ట కట్టుకొని అనేక దినములు తన కుమారుని నిమిత్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లార్చు 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తని కుమారు లందరును అతని కుమార్తె లందరును అతనిని ఓదార్చుటకు యత్నము చేసిరి; అయితే అతడు ఓదార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నొల్లకనేను అంగలార్చుచు మృతుల లోకమునకు నా కుమారుని 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మిద్యానీయులు ఐగుప్తునకు అతని తీసికొనిపోయి, ఫరోయొక్క ఉద్యోగస్థుడును రాజ సంరక్షక సేనాధిపతియ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తీఫరునకు అతనిని అమి్మ 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2026-10-20T00:42:16Z</dcterms:created>
  <dcterms:modified xsi:type="dcterms:W3CDTF">2026-10-20T00:42:16Z</dcterms:modified>
  <dc:title>ఆదికాండము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