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 விண்ணப்பம்செய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 ஒப்புக்கொடாதே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 ஒப்புக்கொடாதே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বলেছিলাম, “আমি যা বলবো সে সম্পর্কে সতর্ক থাকবো| আমার জিভকে আমাকে কোন পাপ করতে দেবো না|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দুষ্ট লোকদের মধ্যে থাকবো তখন আমি চুপ করে থাক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আমি কিছু বলি নি| এমন কি আমি কোন ভালো কথাও বলি নি! কিন্তু আমি আরো বেশী যন্ত্রণা বোধ কর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প্রচণ্ড ক্রুদ্ধ ছিলাম| এ বিষযে আমি য়ত ভেবেছি, ততই ক্রুদ্ধ হয়েছি| তাই আমি কিছু বল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আমায় বলে দিন, এখন আমার কী হবে? বলুন, আর কতদিন আমি বাঁচবো? আমাকে জানতে দিন আসল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কত ছোট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প্রভু আপনি আমায় একটি স্বল্প আযু দান করেছেন| আপনার তুলনায় আমার জীবন কিছুই নয়|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জীবন মেঘের মতই যা তাড়াতাড়ি মিলিযে যায়| কোন মানুষই চিরদিন বাঁচ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দের জীবন দর্পণের প্রতিবিম্বের মত, আমাদের সমস্যারও প্রকৃত কোন মূল্য নেই| আমাদের মৃত্যুর পর ক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ভোগ করবে তা না জেনেই আমরা সারা জীবন ধরে জিনিসপত্র সংগ্রহ করে চ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প্রভু, আমি আর কী আশা রাখবো? আপনিই আমার আশ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ি য়ে সব মন্দ কাজ করেছি, তা থেকে আমাকে বাঁচান| আমাকে য়েন একজন দুষ্ট মূর্খের লজ্জ্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ুখীন হতে 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আমার মুখ খুলবো না| আমি কোন কিছুই বলবো না| প্রভু যা করণীয, আপনি তাই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হে ঈশ্বর, আমাকে আর শাস্তি দেবেন না| আপনি যদি না থামেন আপনার হাতে আমি শেষ হয়ে যা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প্রভু, বাঁচার প্রকৃত পথ সম্পর্কে শিক্ষা দেবার জন্য, যারা ভুল কাজ করে, তাদের আপনি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 য়েমন কাপড় কেটে নষ্ট করে, তেমন করে মানুষ যা ভালোবাসে, তা আপনি বিনষ্ট করে দেন| হ্যাঁ, আমাদে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ুদ্র মেঘের মত, যা তাড়াতাড়ি মিলিয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, আমার প্রার্থনা শুনুন! চিত্কার করে আমি য়ে প্রার্থনা করি তা শুনুন| আমার চোখের জল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ন| আমি একজন পথিক মাত্র য়ে এই জীবন আপনার সঙ্গে ভোগ করছি| আমার পূর্বপুরুষদের মত আমি ক্ষণিক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থাক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ৃত্যুর পূর্বে, আমার চলে যাওয়ার আগে, আমাকে একা থাকতে দিন, আমাকে সুখী হ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2026-10-21T06:36:29Z</dcterms:created>
  <dcterms:modified xsi:type="dcterms:W3CDTF">2026-10-21T06:36:29Z</dcterms:modified>
  <dc:title>গীতসংহিতা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