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94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ுதின வாழ்க்கையிலே கர்த்தருக்குப் பயப்ப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தியின் தேவன் அவர் அதிசயமானவர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ேனையின் கர்த்தரின் தேவ வைராக்கி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தியை நிலைப்படுத்தும் தேசத்தைச் சீர்ப்படுத்தும்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கர்த்தரின் பாதைக்கு விலகிய நினி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கருக்காய் தேவன் பரிதபித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னிவே அல்ல தர்ஷீஷ் போ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ோனாவை கடலில் வழி மறித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ூன்ற நாள் இரவுமாய் பகலும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ீனுக்குள் கதறியே அழுத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னிவேயின் ஜனங்களும் இராஜாவ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ருந்தவே சுவிசேஷம் அறிவித்த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 வைராக்கியம் நினிவேயைக் காத்து அல்லவோ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லிகளைப் பார்க்கிலும் தேவனுக்கே ந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ணிவது தானே உத்தமம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ீழ்ப்படியாத சவுல் என்னும் இராஜ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தவியை அன்று இழந்த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வீது சிறுவனாய் இருந்த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ால் அபிஷேகம் பண்ணப்பட்ட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ோலியாத் பலவானாய் எண்ணப்பட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ண்டானே ஒரு நொடிப் பொழுத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 வைராக்கியம் தாவீது பெற்ற வெற்றியே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யுத்தத்தில் வல்ல கர்த்தரின் நாம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ரித்தவர் தேவனின் பிள்ளைகள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ாதிகள் திரளாய்ப் பெருகவும் செய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் முன் களிகூர்ந்து மகிழச் செய்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சத்தில் சிலைகளே தெய்வம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ங்கள் பெருகியே அழிய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லிகளை விரும்பாத தேவ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ிந்தவர் ஒரு சிலர் மட்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ே தெய்வம் என்ற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ம் சொல்லுவோம் எலியாபோல் – 2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8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2026-11-02T04:20:19Z</dcterms:created>
  <dcterms:modified xsi:type="dcterms:W3CDTF">2026-11-02T04:20:19Z</dcterms:modified>
  <dc:title>துதிப் பாடல்கள் : 185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