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presProps" Target="presProps.xml"/>
  <Relationship Id="rId126" Type="http://schemas.openxmlformats.org/officeDocument/2006/relationships/viewProps" Target="viewProps.xml"/>
  <Relationship Id="rId12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பிரகாம் வயது சென்று முதிர்ந்தவனானான். கர்த்தர் ஆபிரகாமைச் சகல காரியங்களிலும் ஆசீர்வதித்து வந்தா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பிரகாம் வயது சென்று முதிர்ந்தவனானான். கர்த்தர் ஆபிரகாமைச் சகல காரியங்களிலும் ஆசீர்வதித்து வந்தா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ஆபிரகாம் தன் வீட்டிலுள்ளவர்களில் வயதில் மூத்தவனும், தனக்கு உண்டான எல்லாவற்றிற்கும் அதிகாரியுமாகிய தன் ஊழியக்காரனை நோக்கி:]]></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ன் குடியிருக்கிற கானானியருடைய குமாரத்திகளில் நீ என் குமாரனுக்குப் பெண்கொள்ளாம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ன் குடியிருக்கிற கானானியருடைய குமாரத்திகளில் நீ என் குமாரனுக்குப் பெண்கொள்ளாம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ன் குடியிருக்கிற கானானியருடைய குமாரத்திகளில் நீ என் குமாரனுக்குப் பெண்கொள்ளாமல்;]]></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என் தேசத்துக்கும் என் இனத்தாரிடத்துக்கும் போய், என் குமாரனாகிய ஈசாக்குக்குப் பெண்கொள்வேன் என்று, வானத்துக்குத் தேவனும் பூமிக்குத் தேவனுமாகிய கர்த்தர்பேரில் எனக்கு ஆணையிட்டுக்கொடுக்கும்படிக்கு, நீ உன் கையை என் தொடையின் கீழ் வை என்றா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என் தேசத்துக்கும் என் இனத்தாரிடத்துக்கும் போய், என் குமாரனாகிய ஈசாக்குக்குப் பெண்கொள்வேன் என்று, வானத்துக்குத் தேவனும் பூமிக்குத் தேவனுமாகிய கர்த்தர்பேரில் எனக்கு ஆணையிட்டுக்கொடுக்கும்படிக்கு, நீ உன் கையை என் தொடையின் கீழ் வை என்றா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 அந்த ஊழியக்காரன்: அவ்விடத்துப் பெண் என் பின்னே இந்தத் தேசத்துக்கு வர மனதில்லாதிருந்தால், நீர் விட்டுவந்த தேசத்திற்குத்தானே உம்முடைய குமாரனை மறுபடியும் அழைத்துப்போகவேண்டுமோ என்று கேட்டா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 அந்த ஊழியக்காரன்: அவ்விடத்துப் பெண் என் பின்னே இந்தத் தேசத்துக்கு வர மனதில்லாதிருந்தால், நீர் விட்டுவந்த தேசத்திற்குத்தானே உம்முடைய குமாரனை மறுபடியும் அழைத்துப்போகவேண்டுமோ என்று கேட்டா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 ஆபிரகாம்: நீ என் குமாரனை மறுபடியும் அங்கே அழைத்துக்கொண்டுபோகாதபடிக்கு எச்சரிக்கையாயி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ன்னை என் தகப்பனுடைய வீட்டிலும் என் இனத்தார் இருக்கிற தேசத்திலுமிருந்து அழைத்து வந்தவரும், உன் சந்ததிக்கு இந்த தேசத்தைத் தருவேன் என்று எனக்குச் சொல்லி ஆணையிட்டவருமான வானத்துக்குத் தேவனாகிய கர்த்தர், நீ அங்கேயிருந்து என் குமாரனுக்கு ஒரு பெண்ணைக் கொண்டுவரும்படிக்கு, தம்முடைய தூதனை உனக்கு முன்பாக அனுப்புவா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ன்னை என் தகப்பனுடைய வீட்டிலும் என் இனத்தார் இருக்கிற தேசத்திலுமிருந்து அழைத்து வந்தவரும், உன் சந்ததிக்கு இந்த தேசத்தைத் தருவேன் என்று எனக்குச் சொல்லி ஆணையிட்டவருமான வானத்துக்குத் தேவனாகிய கர்த்தர், நீ அங்கேயிருந்து என் குமாரனுக்கு ஒரு பெண்ணைக் கொண்டுவரும்படிக்கு, தம்முடைய தூதனை உனக்கு முன்பாக அனுப்புவா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ன்னை என் தகப்பனுடைய வீட்டிலும் என் இனத்தார் இருக்கிற தேசத்திலுமிருந்து அழைத்து வந்தவரும், உன் சந்ததிக்கு இந்த தேசத்தைத் தருவேன் என்று எனக்குச் சொல்லி ஆணையிட்டவருமான வானத்துக்குத் தேவனாகிய கர்த்தர், நீ அங்கேயிருந்து என் குமாரனுக்கு ஒரு பெண்ணைக் கொண்டுவரும்படிக்கு, தம்முடைய தூதனை உனக்கு முன்பாக அனுப்புவா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ண் உன் பின்னே வர மனதில்லாதிருந்தாளேயாகில், அப்பொழுது நீ இந்த என் ஆணைக்கு நீங்கலாயிருப்பாய்; அங்கேமாத்திரம் என் குமாரனை மறுபடியும் அழைத்துக்கொண்டு போகவேண்டாம் என்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ண் உன் பின்னே வர மனதில்லாதிருந்தாளேயாகில், அப்பொழுது நீ இந்த என் ஆணைக்கு நீங்கலாயிருப்பாய்; அங்கேமாத்திரம் என் குமாரனை மறுபடியும் அழைத்துக்கொண்டு போகவேண்டாம் என்றா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அந்த ஊழியக்காரன் தன் கையைத் தன் எஜமானாகிய ஆபிரகாமின் தொடையின்கீழ் வைத்து, இந்தக் காரியத்தைக்குறித்து அவனுக்கு ஆணையிட்டுக்கொடுத்தா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பு அந்த ஊழியக்காரன் தன் எஜமானுடைய ஒட்டகங்களில் பத்து ஒட்டகங்களைத் தன்னுடனே கொண்டுபோனான்; தன் எஜமானுடைய சகலவித உச்சிதமான பொருள்களும் அவன் கையில் இருந்தன; அவன் எழுந்து புறப்பட்டுப்போய், மெசொப்பொத்தாமியாவிலே நாகோருடைய ஊரில் சேர்ந்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பு அந்த ஊழியக்காரன் தன் எஜமானுடைய ஒட்டகங்களில் பத்து ஒட்டகங்களைத் தன்னுடனே கொண்டுபோனான்; தன் எஜமானுடைய சகலவித உச்சிதமான பொருள்களும் அவன் கையில் இருந்தன; அவன் எழுந்து புறப்பட்டுப்போய், மெசொப்பொத்தாமியாவிலே நாகோருடைய ஊரில் சேர்ந்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ஊருக்குப் புறம்பே ஒரு தண்ணீர்த் துரவண்டையிலே, தண்ணீர் மொள்ள ஸ்திரீகள் புறப்படுகிற சாயங்கால வேளையிலே, ஒட்டகங்களை மடக்கி, தனக்குள்ளே சொல்லிக்கொண்டது என்னவென்றால்:]]></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ஊருக்குப் புறம்பே ஒரு தண்ணீர்த் துரவண்டையிலே, தண்ணீர் மொள்ள ஸ்திரீகள் புறப்படுகிற சாயங்கால வேளையிலே, ஒட்டகங்களை மடக்கி, தனக்குள்ளே சொல்லிக்கொண்டது என்னவென்றால்:]]></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ன் எஜமானாகிய ஆபிரகாமுக்கு தேவனாயிருக்கிற கர்த்தாவே, இன்றைக்கு நீர் எனக்குக் காரியம் சித்திக்கப்பண்ணி, என் எஜமானாகிய ஆபிரகாமுக்குத் தயவு செய்தருளு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ன் எஜமானாகிய ஆபிரகாமுக்கு தேவனாயிருக்கிற கர்த்தாவே, இன்றைக்கு நீர் எனக்குக் காரியம் சித்திக்கப்பண்ணி, என் எஜமானாகிய ஆபிரகாமுக்குத் தயவு செய்தருளு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தோ, நான் இந்தத் தண்ணீர்த் துரவண்டையிலே நிற்கிறேன், இந்த ஊராருடைய பெண்கள் தண்ணீர் மொள்ளப் புறப்பட்டு வருவா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குடிக்க உன் குடத்தைச் சாய்க்கவேண்டும் என்று நான் சொல்லும்போது: குடி என்றும், உன் ஒட்டகங்களும் குடிக்கும்படி வார்ப்பேன் என்றும் சொல்லும் பெண் எவளோ, அவளே நீர் உம்முடைய ஊழியக்காரனாகிய ஈசாக்குக்கு நியமித்தவளாயிருக்கவும், என் எஜமானுக்கு அநுக்கிரகம் செய்தீர் என்று நான் அதினாலே அறியவும் செய்தருளும் என்றா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குடிக்க உன் குடத்தைச் சாய்க்கவேண்டும் என்று நான் சொல்லும்போது: குடி என்றும், உன் ஒட்டகங்களும் குடிக்கும்படி வார்ப்பேன் என்றும் சொல்லும் பெண் எவளோ, அவளே நீர் உம்முடைய ஊழியக்காரனாகிய ஈசாக்குக்கு நியமித்தவளாயிருக்கவும், என் எஜமானுக்கு அநுக்கிரகம் செய்தீர் என்று நான் அதினாலே அறியவும் செய்தருளும் என்றா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குடிக்க உன் குடத்தைச் சாய்க்கவேண்டும் என்று நான் சொல்லும்போது: குடி என்றும், உன் ஒட்டகங்களும் குடிக்கும்படி வார்ப்பேன் என்றும் சொல்லும் பெண் எவளோ, அவளே நீர் உம்முடைய ஊழியக்காரனாகிய ஈசாக்குக்கு நியமித்தவளாயிருக்கவும், என் எஜமானுக்கு அநுக்கிரகம் செய்தீர் என்று நான் அதினாலே அறியவும் செய்தருளும் என்றா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குடிக்க உன் குடத்தைச் சாய்க்கவேண்டும் என்று நான் சொல்லும்போது: குடி என்றும், உன் ஒட்டகங்களும் குடிக்கும்படி வார்ப்பேன் என்றும் சொல்லும் பெண் எவளோ, அவளே நீர் உம்முடைய ஊழியக்காரனாகிய ஈசாக்குக்கு நியமித்தவளாயிருக்கவும், என் எஜமானுக்கு அநுக்கிரகம் செய்தீர் என்று நான் அதினாலே அறியவும் செய்தருளும்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ன் இப்படிச் சொல்லி முடிக்கும் முன்னே, இதோ, ஆபிரகாமுடைய சகோதரனாகிய நாகோரின் மனைவி மில்க்காளுடைய குமாரனாயிருக்கிற பெத்துவேலுக்குப் பிறந்த ரெபெக்காள் குடத்தைத் தோள்மேல் வைத்துக்கொண்டு புறப்பட்டு வந்தா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ன் இப்படிச் சொல்லி முடிக்கும் முன்னே, இதோ, ஆபிரகாமுடைய சகோதரனாகிய நாகோரின் மனைவி மில்க்காளுடைய குமாரனாயிருக்கிற பெத்துவேலுக்குப் பிறந்த ரெபெக்காள் குடத்தைத் தோள்மேல் வைத்துக்கொண்டு புறப்பட்டு வந்தா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ந்தப் பெண் மகா ரூபவதியும், புருஷனை அறியாத கன்னிகையுமாய் இருந்தாள்; அவள் துரவில் இறங்கி, தன் குடத்தை நிரப்பிக்கொண்டு ஏறிவந்தா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ந்தப் பெண் மகா ரூபவதியும், புருஷனை அறியாத கன்னிகையுமாய் இருந்தாள்; அவள் துரவில் இறங்கி, தன் குடத்தை நிரப்பிக்கொண்டு ஏறிவந்தா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அந்த ஊழியக்காரன், அவளுக்கு எதிர்கொண்டோடி: உன் குடத்திலிருக்கிற தண்ணீரில் கொஞ்சம் குடிக்கத் தரவேண்டும் என்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அந்த ஊழியக்காரன், அவளுக்கு எதிர்கொண்டோடி: உன் குடத்திலிருக்கிற தண்ணீரில் கொஞ்சம் குடிக்கத் தரவேண்டும் என்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தற்கு அவள்: குடியும் என் ஆண்டவனே என்று சீக்கிரமாய்க் குடத்தைத் தன் கையில் இறக்கிக் கொண்டு, அவனுக்குக் குடிக்கக் கொடுத்தா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அப்படியே அவர்கள் தங்கள் சகோதரியாகிய ரெபெக்காளையும், அவள் தாதியையும், ஆபிரகாமின் ஊழியக்காரனையும், அவன் மனிதரையும் அனுப்புவித்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டுத்தபின், உம்முடைய ஒட்டகங்களும் குடித்துத் தீருமட்டும் அவைகளுக்கும் மொண்டு வார்ப்பேன் என்று சொல்லி;]]></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டுத்தபின், உம்முடைய ஒட்டகங்களும் குடித்துத் தீருமட்டும் அவைகளுக்கும் மொண்டு வார்ப்பேன் என்று சொல்லி;]]></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ரெபெக்காளை வாழ்த்தி: எங்கள் சகோதரியே, நீ கோடாகோடியாய்ப் பெருகுவாயாக; உன் சந்ததியார் தங்கள் பகைஞருடைய வாசல்களைச் சுதந்தரித்துக்கொள்வார்களாக என்று ஆசீர்வதித்தா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ரெபெக்காளை வாழ்த்தி: எங்கள் சகோதரியே, நீ கோடாகோடியாய்ப் பெருகுவாயாக; உன் சந்ததியார் தங்கள் பகைஞருடைய வாசல்களைச் சுதந்தரித்துக்கொள்வார்களாக என்று ஆசீர்வதித்தா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க்கிரமாய்த் தன் குடத்துத் தண்ணீரைத் தொட்டியிலே ஊற்றிவிட்டு, இன்னும் மொண்டுவரத் துரவண்டையில் ஓடி, அவனுடைய ஒட்டகங்களுக்கெல்லாம் மொண்டு வார்த்தா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க்கிரமாய்த் தன் குடத்துத் தண்ணீரைத் தொட்டியிலே ஊற்றிவிட்டு, இன்னும் மொண்டுவரத் துரவண்டையில் ஓடி, அவனுடைய ஒட்டகங்களுக்கெல்லாம் மொண்டு வார்த்தா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அப்பொழுது ரெபெக்காளும் அவள் வேலைக்காரிகளும் எழுந்து ஒட்டகங்களின்மேல் ஏறி, அந்த மனிதனோடேகூடப் போனார்கள். ஊழியக்காரன் ரெபெக்காளை அழைத்துக்கொண்டுபோனா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அப்பொழுது ரெபெக்காளும் அவள் வேலைக்காரிகளும் எழுந்து ஒட்டகங்களின்மேல் ஏறி, அந்த மனிதனோடேகூடப் போனார்கள். ஊழியக்காரன் ரெபெக்காளை அழைத்துக்கொண்டுபோ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ஈசாக்கு தென்தேசத்தில் குடியிருந்தான். அப்பொழுது அவன்: லகாய்ரோயீ என்னப்பட்ட துரவின் வழியாய்ப் புறப்பட்டுவந்தா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ந்த மனிதன் அவளைக்குறித்து ஆச்சரியப்பட்டு, கர்த்தர் தன் பிரயாணத்தை வாய்க்கப்பண்ணினாரோ இல்லையோ என்று அறியும்பொருட்டு மவுனமாயிருந்தா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ந்த மனிதன் அவளைக்குறித்து ஆச்சரியப்பட்டு, கர்த்தர் தன் பிரயாணத்தை வாய்க்கப்பண்ணினாரோ இல்லையோ என்று அறியும்பொருட்டு மவுனமாயிருந்தா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ஈசாக்கு சாயங்காலவேளையிலே தியானம்பண்ண வெளியிலே போயிருந்து, தன் கண்களை ஏறெடுத்துப் பார்த்தபோது, ஒட்டகங்கள் வரக்கண்டா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ஒட்டகங்கள் குடித்துத் தீர்ந்தபின், அந்த மனிதன் அரைச்சேக்கல் எடையுள்ள பொற்காதணியையும், அவள் கைகளுக்குப் பத்துச்சேக்கல் எடைப்பொன்னுள்ள இரண்டு கடகங்களையும் எடுத்துக் கொடுத்து,]]></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ஒட்டகங்கள் குடித்துத் தீர்ந்தபின், அந்த மனிதன் அரைச்சேக்கல் எடையுள்ள பொற்காதணியையும், அவள் கைகளுக்குப் பத்துச்சேக்கல் எடைப்பொன்னுள்ள இரண்டு கடகங்களையும் எடுத்துக் கொடுத்து,]]></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ரெபெக்காளும் தன் கண்களை ஏறெடுத்து ஈசாக்கைக் கண்டபோது,]]></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யாருடைய மகள், எனக்குச் சொல்லவேண்டும்; நாங்கள் உன் தகப்பன் வீட்டில் இராத்தங்க இடம் உண்டா என்றா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ஊழியக்காரனை நோக்கி: அங்கே நமக்கு எதிராக நடந்து வருகிற அந்த மனிதன் யார் என்று கேட்டாள். அவர்தான் என் எஜமான் என்று ஊழியக்காரன் சொன்னான். அப்பொழுது அவள் ஒட்டகத்தை விட்டிறங்கி முக்காடிட்டுக்கொண்டா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ஊழியக்காரனை நோக்கி: அங்கே நமக்கு எதிராக நடந்து வருகிற அந்த மனிதன் யார் என்று கேட்டாள். அவர்தான் என் எஜமான் என்று ஊழியக்காரன் சொன்னான். அப்பொழுது அவள் ஒட்டகத்தை விட்டிறங்கி முக்காடிட்டுக்கொண்டா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ஊழியக்காரன் தான் செய்த சகல காரியங்களையும் ஈசாக்குக்கு விவரித்துச் சொன்னா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ற்கு அவள்: நான் நாகோருக்கு மில்க்காள் பெற்ற குமாரனாகிய பெத்துவேலின் மகள் என்று சொன்னதுமன்றி,]]></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அப்பொழுது ஈசாக்கு ரெபெக்காளைத் தன் தாய் சாராளுடைய கூடாரத்துக்கு அழைத்துக்கொண்டுபோய், அவளைத் தனக்கு மனைவியாக்கிக்கொண்டு, அவளை நேசித்தான். ஈசாக்கு தன் தாய்க்காகக் கொண்டிருந்த துக்கம் நீங்கி ஆறுதலடைந்தா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அப்பொழுது ஈசாக்கு ரெபெக்காளைத் தன் தாய் சாராளுடைய கூடாரத்துக்கு அழைத்துக்கொண்டுபோய், அவளைத் தனக்கு மனைவியாக்கிக்கொண்டு, அவளை நேசித்தான். ஈசாக்கு தன் தாய்க்காகக் கொண்டிருந்த துக்கம் நீங்கி ஆறுதலடைந்தா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அப்பொழுது ஈசாக்கு ரெபெக்காளைத் தன் தாய் சாராளுடைய கூடாரத்துக்கு அழைத்துக்கொண்டுபோய், அவளைத் தனக்கு மனைவியாக்கிக்கொண்டு, அவளை நேசித்தான். ஈசாக்கு தன் தாய்க்காகக் கொண்டிருந்த துக்கம் நீங்கி ஆறுதலடைந்தா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எங்களிடத்தில் வைக்கோலும் தீவனமும் வேண்டியமட்டும் இருக்கிறது; இராத்தங்க இடமும் உண்டு என்றா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எங்களிடத்தில் வைக்கோலும் தீவனமும் வேண்டியமட்டும் இருக்கிறது; இராத்தங்க இடமும் உண்டு என்றா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அந்த மனிதன் தலை குனிந்து, கர்த்தரைப் பணிந்து கொண்டு,]]></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என் எஜமானாகிய ஆபிரகாமின் தேவனாயிருக்கிற கர்த்தருக்கு ஸ்தோத்திரம்; அவர் தம்முடைய கிருபையையும், தம்முடைய உண்மையையும் என் எஜமானை விட்டு நீக்கவில்லை; நான் பிரயாணம்பண்ணிவருகையில், கர்த்தர் என் எஜமானுடைய சகோதரர் வீட்டுக்கு என்னை அழைத்துக்கொண்டுவந்தார் என்றா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என் எஜமானாகிய ஆபிரகாமின் தேவனாயிருக்கிற கர்த்தருக்கு ஸ்தோத்திரம்; அவர் தம்முடைய கிருபையையும், தம்முடைய உண்மையையும் என் எஜமானை விட்டு நீக்கவில்லை; நான் பிரயாணம்பண்ணிவருகையில், கர்த்தர் என் எஜமானுடைய சகோதரர் வீட்டுக்கு என்னை அழைத்துக்கொண்டுவந்தார் என்றா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என் எஜமானாகிய ஆபிரகாமின் தேவனாயிருக்கிற கர்த்தருக்கு ஸ்தோத்திரம்; அவர் தம்முடைய கிருபையையும், தம்முடைய உண்மையையும் என் எஜமானை விட்டு நீக்கவில்லை; நான் பிரயாணம்பண்ணிவருகையில், கர்த்தர் என் எஜமானுடைய சகோதரர் வீட்டுக்கு என்னை அழைத்துக்கொண்டுவந்தார் என்றா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ந்தப் பெண் ஓடி, இந்தக்காரியங்களைத் தன் தாயின் வீட்டிலுள்ளவர்களுக்கு அறிவித்தா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பெக்காளுக்கு ஒரு சகோதரன் இருந்தான்; அவனுக்கு லாபான் என்று பேர்; அந்த லாபான் வெளியே துரவண்டையில் இருந்த அந்த மனிதனிடத்துக்கு ஓடினா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பெக்காளுக்கு ஒரு சகோதரன் இருந்தான்; அவனுக்கு லாபான் என்று பேர்; அந்த லாபான் வெளியே துரவண்டையில் இருந்த அந்த மனிதனிடத்துக்கு ஓடினா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ன் தன் சகோதரி தரித்திருந்த அந்தக் காதணியையும், அவள் கைகளில் போட்டிருந்த கடகங்களையும் பார்த்து, இன்ன இன்னபடி அந்த மனிதன் என்னோடே பேசினானென்று தன் சகோதரி ரெபெக்காள் சொன்ன வார்த்தைகளைக் கேட்டமாத்திரத்தில், அந்த மனிதனிடத்தில் வந்தான்; அவன் துரவு அருகே ஒட்டகங்கள் அண்டையில் நின்றுகொண்டிருந்தான்.]]></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ன் தன் சகோதரி தரித்திருந்த அந்தக் காதணியையும், அவள் கைகளில் போட்டிருந்த கடகங்களையும் பார்த்து, இன்ன இன்னபடி அந்த மனிதன் என்னோடே பேசினானென்று தன் சகோதரி ரெபெக்காள் சொன்ன வார்த்தைகளைக் கேட்டமாத்திரத்தில், அந்த மனிதனிடத்தில் வந்தான்; அவன் துரவு அருகே ஒட்டகங்கள் அண்டையில் நின்றுகொண்டிருந்தான்.]]></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அவன்: கர்த்தரால் ஆசீர்வதிக்கப்பட்டவரே, உள்ளே வாரும்; நீர் வெளியே நிற்பானேன்? உமக்கு வீடும், ஒட்டகங்களுக்கு இடமும் ஆயத்தம்பண்ணியிருக்கிறேன் என்றான்.]]></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அவன்: கர்த்தரால் ஆசீர்வதிக்கப்பட்டவரே, உள்ளே வாரும்; நீர் வெளியே நிற்பானேன்? உமக்கு வீடும், ஒட்டகங்களுக்கு இடமும் ஆயத்தம்பண்ணியிருக்கிறேன் என்றான்.]]></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ழுது அந்த மனிதன் வீட்டுக்குப் போனான். லாபான் ஒட்டகங்களின் கட்டவிழ்த்து, ஒட்டகங்களுக்கு வைக்கோலும் தீவனமும் போட்டு, அவனும், அவனோடே வந்தவர்களும் தங்கள் கால்களைக் கழுவிக்கொள்ளத் தண்ணீர் கொடுத்தான்.]]></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ழுது அந்த மனிதன் வீட்டுக்குப் போனான். லாபான் ஒட்டகங்களின் கட்டவிழ்த்து, ஒட்டகங்களுக்கு வைக்கோலும் தீவனமும் போட்டு, அவனும், அவனோடே வந்தவர்களும் தங்கள் கால்களைக் கழுவிக்கொள்ளத் தண்ணீர் கொடுத்தான்.]]></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பின்பு, அவனுக்கு முன்பாக போஜனம் வைக்கப்பட்டது. அப்பொழுது அவன்: நான் வந்த காரியத்தைச் சொல்லுமுன்னே புசிக்கமாட்டேன் என்றான். அதற்கு அவன் சொல்லும் என்றான்.]]></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பின்பு, அவனுக்கு முன்பாக போஜனம் வைக்கப்பட்டது. அப்பொழுது அவன்: நான் வந்த காரியத்தைச் சொல்லுமுன்னே புசிக்கமாட்டேன் என்றான். அதற்கு அவன் சொல்லும் என்றான்.]]></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ப்பொழுது அவன்: நான் ஆபிரகாமுடைய ஊழியக்காரன்.]]></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ப்பொழுது அவன்: நான் ஆபிரகாமுடைய ஊழியக்காரன்.]]></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என் எஜமானை மிகவும் ஆசீர்வதித்திருக்கிறார், அவர் சீமானாயிருக்கிறார்; கர்த்தர் அவருக்கு ஆடுமாடுகளையும், வெள்ளியையும், பொன்னையும், வேலைக்காரரையும், வேலைக்காரிகளையும், ஒட்டகங்களையும், கழுதைகளையும் கொடுத்திருக்கிறார்.]]></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ன் எஜமானுடைய மனைவியாகிய சாராள் முதிர்வயதானபோது, என் எஜமானுக்கு ஒரு குமாரனைப் பெற்றாள்; அவர் தமக்கு உண்டான யாவையும் அவனுக்குக் கொடுத்திருக்கிறார்.]]></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ன் எஜமானுடைய மனைவியாகிய சாராள் முதிர்வயதானபோது, என் எஜமானுக்கு ஒரு குமாரனைப் பெற்றாள்; அவர் தமக்கு உண்டான யாவையும் அவனுக்குக் கொடுத்திருக்கிறார்.]]></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என் எஜமான் என்னை நோக்கி: நான் குடியிருக்கிற கானான் தேசத்தாருடைய குமாரத்திகளில் நீ என் குமாரனுக்குப் பெண் கொள்ளாமல்,]]></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என் எஜமான் என்னை நோக்கி: நான் குடியிருக்கிற கானான் தேசத்தாருடைய குமாரத்திகளில் நீ என் குமாரனுக்குப் பெண் கொள்ளாமல்,]]></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 என் தகப்பன் வீட்டுக்கும், என் இனத்தாரிடத்துக்கும் போய், என் குமாரனுக்குப் பெண்கொள்ளவேண்டும் என்று ஆணையிட்டுக்கொடுக்கும்படி சொன்னார்.]]></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 என் தகப்பன் வீட்டுக்கும், என் இனத்தாரிடத்துக்கும் போய், என் குமாரனுக்குப் பெண்கொள்ளவேண்டும் என்று ஆணையிட்டுக்கொடுக்கும்படி சொன்னார்.]]></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அப்பொழுது நான் என் எஜமானை நோக்கி: ஒருவேளை அந்தப் பெண் என்பின்னே வராதேபோனாலோ என்று கேட்டதற்கு,]]></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வர்: நான் வழிபடும் கர்த்தர் உன்னோடே தம்முடைய தூதனை அனுப்பி, உன் பிரயாணத்தை வாய்க்கப்பண்ணுவார்; என் இனத்தாரிடத்திலும், என் தகப்பன் வீட்டிலும் நீ என் குமாரனுக்குப் பெண்கொள்வாய்.]]></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வர்: நான் வழிபடும் கர்த்தர் உன்னோடே தம்முடைய தூதனை அனுப்பி, உன் பிரயாணத்தை வாய்க்கப்பண்ணுவார்; என் இனத்தாரிடத்திலும், என் தகப்பன் வீட்டிலும் நீ என் குமாரனுக்குப் பெண்கொள்வாய்.]]></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 என் இனத்தாரிடத்துக்குப் போனால், என் ஆணைக்கு நீங்கலாயிருப்பாய்; அவர்கள் உனக்குப் பெண்கொடாமற்போனாலும், நீ என் ஆணைக்கு நீங்கலாயிருப்பாய் என்றார்.]]></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 என் இனத்தாரிடத்துக்குப் போனால், என் ஆணைக்கு நீங்கலாயிருப்பாய்; அவர்கள் உனக்குப் பெண்கொடாமற்போனாலும், நீ என் ஆணைக்கு நீங்கலாயிருப்பாய் என்றார்.]]></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ப்படியே நான் இன்று துரவண்டையிலே வந்து: என் எஜமானாகிய ஆபிரகாமின் தேவனாகிய கர்த்தரே, என் பிரயாணத்தை நீர் இப்பொழுது வாய்க்கப்பண்ணுவீரானால்,]]></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ப்படியே நான் இன்று துரவண்டையிலே வந்து: என் எஜமானாகிய ஆபிரகாமின் தேவனாகிய கர்த்தரே, என் பிரயாணத்தை நீர் இப்பொழுது வாய்க்கப்பண்ணுவீரானால்,]]></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இதோ, நான் தண்ணீர்த் துரவண்டையிலே நிற்கிறேன், தண்ணீர் மொள்ள வரப்போகிற கன்னிகையை நான் நோக்கி: உன் குடத்திலிருக்கிற தண்ணீரில் கொஞ்சம் எனக்குக் குடிக்கத் தரவேண்டும் என்று கேட்கும்போது:]]></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இதோ, நான் தண்ணீர்த் துரவண்டையிலே நிற்கிறேன், தண்ணீர் மொள்ள வரப்போகிற கன்னிகையை நான் நோக்கி: உன் குடத்திலிருக்கிற தண்ணீரில் கொஞ்சம் எனக்குக் குடிக்கத் தரவேண்டும் என்று கேட்கும்போது:]]></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 குடி என்றும், உன் ஒட்டகங்களுக்கும் மொண்டு வார்ப்பேன் என்றும் சொல்லும் பெண்ணே கர்த்தர் என் எஜமானுடைய குமாரனுக்கு நியமித்த ஸ்திரீயாகவேண்டும் என்றேன்.]]></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 குடி என்றும், உன் ஒட்டகங்களுக்கும் மொண்டு வார்ப்பேன் என்றும் சொல்லும் பெண்ணே கர்த்தர் என் எஜமானுடைய குமாரனுக்கு நியமித்த ஸ்திரீயாகவேண்டும் என்றேன்.]]></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நான் இதை என் இருதயத்தில் சொல்லி முடிக்குமுன்னே, இதோ, ரெபெக்காள் தன் குடத்தைத் தோள்மேல் வைத்துக்கொண்டு புறப்பட்டுவந்து, துரவில் இறங்கிப்போய்த் தண்ணீர் மொண்டாள். அப்பொழுது நான்: எனக்குக் குடிக்கத் தரவேண்டும் என்றேன்.]]></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நான் இதை என் இருதயத்தில் சொல்லி முடிக்குமுன்னே, இதோ, ரெபெக்காள் தன் குடத்தைத் தோள்மேல் வைத்துக்கொண்டு புறப்பட்டுவந்து, துரவில் இறங்கிப்போய்த் தண்ணீர் மொண்டாள். அப்பொழுது நான்: எனக்குக் குடிக்கத் தரவேண்டும் என்றேன்.]]></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அவள் சீக்கிரமாய்த் தன் தோள்மேலிருந்த குடத்தை இறக்கி, குடியும், உம்முடைய ஒட்டகங்களுக்கும் வார்ப்பேன் என்றாள். நான் குடித்தேன்; ஒட்டகங்களுக்கும் வார்த்தாள்.]]></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அவள் சீக்கிரமாய்த் தன் தோள்மேலிருந்த குடத்தை இறக்கி, குடியும், உம்முடைய ஒட்டகங்களுக்கும் வார்ப்பேன் என்றாள். நான் குடித்தேன்; ஒட்டகங்களுக்கும் வார்த்தாள்.]]></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ப்பொழுது: நீ யாருடைய மகள் என்று அவளைக் கேட்டேன்; அதற்கு அவள்: நான் மில்க்காள் நாகோருக்குப் பெற்ற குமாரனாகிய பெத்துவேலின் மகள் என்றாள்; அப்பொழுது அவளுக்குக் காதணியையும், அவள் கைகளிலே கடகங்களையும் போட்டு;]]></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ப்பொழுது: நீ யாருடைய மகள் என்று அவளைக் கேட்டேன்; அதற்கு அவள்: நான் மில்க்காள் நாகோருக்குப் பெற்ற குமாரனாகிய பெத்துவேலின் மகள் என்றாள்; அப்பொழுது அவளுக்குக் காதணியையும், அவள் கைகளிலே கடகங்களையும் போட்டு;]]></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லைகுனிந்து, கர்த்தரைப் பணிந்துகொண்டு, நான் என் எஜமானுடைய சகோதரன் குமாரத்தியை அவர் குமாரனுக்குக் கொள்ள என்னை நேர்வழியாய் நடத்திவந்த என் எஜமானாகிய ஆபிரகாமின் தேவனாயிருக்கிற கர்த்தரை ஸ்தோத்திரித்தேன்.]]></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லைகுனிந்து, கர்த்தரைப் பணிந்துகொண்டு, நான் என் எஜமானுடைய சகோதரன் குமாரத்தியை அவர் குமாரனுக்குக் கொள்ள என்னை நேர்வழியாய் நடத்திவந்த என் எஜமானாகிய ஆபிரகாமின் தேவனாயிருக்கிற கர்த்தரை ஸ்தோத்திரித்தேன்.]]></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இப்பொழுதும் நீங்களும் என் எஜமானுக்குத் தயையும் உண்மையும் உடையவர்களாய் நடக்க மனதுள்ளவர்களானால், எனக்குச் சொல்லுங்கள்; இல்லையென்றால் அதையும் எனக்குச் சொல்லுங்கள், அப்பொழுது நான் வலது புறத்தையாகிலும் இடதுபுறத்தையாகிலும் நோக்கிப் போவேன் என்றான்.]]></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இப்பொழுதும் நீங்களும் என் எஜமானுக்குத் தயையும் உண்மையும் உடையவர்களாய் நடக்க மனதுள்ளவர்களானால், எனக்குச் சொல்லுங்கள்; இல்லையென்றால் அதையும் எனக்குச் சொல்லுங்கள், அப்பொழுது நான் வலது புறத்தையாகிலும் இடதுபுறத்தையாகிலும் நோக்கிப் போவேன் என்றான்.]]></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இப்பொழுதும் நீங்களும் என் எஜமானுக்குத் தயையும் உண்மையும் உடையவர்களாய் நடக்க மனதுள்ளவர்களானால், எனக்குச் சொல்லுங்கள்; இல்லையென்றால் அதையும் எனக்குச் சொல்லுங்கள், அப்பொழுது நான் வலது புறத்தையாகிலும் இடதுபுறத்தையாகிலும் நோக்கிப் போவேன் என்றான்.]]></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அப்பொழுது லாபானும் பெத்துவேலும் பிரதியுத்தரமாக: இந்தக்காரியம் கர்த்தரால் வந்தது, உமக்கு நாங்கள் நலம் பொலம் ஒன்றும் சொல்லக் கூடாது.]]></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அப்பொழுது லாபானும் பெத்துவேலும் பிரதியுத்தரமாக: இந்தக்காரியம் கர்த்தரால் வந்தது, உமக்கு நாங்கள் நலம் பொலம் ஒன்றும் சொல்லக் கூடாது.]]></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இதோ, ரெபெக்காள் உமக்கு முன்பாக இருக்கிறாள்; கர்த்தர் சொன்னபடியே அவள் உமது எஜமானுடைய குமாரனுக்கு மனைவியாகும்படிக்கு, அவளை அழைத்துக்கொண்டுபோம் என்றார்கள்.]]></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ஆபிரகாமின் ஊழியக்காரன் அவர்கள் வார்த்தைகளைக் கேட்டபோது, தரைமட்டும் குனிந்து, கர்த்தரைப் பணிந்துகொண்டான்.]]></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பின்பு அந்த ஊழியக்காரன் வெள்ளியுடைமைகளையும், பொன்னுடைமைகளையும், வஸ்திரங்களையும் எடுத்து, ரெபெக்காளுக்குக் கொடுத்ததுமன்றி, அவளுடைய சகோதரனுக்கும் தாய்க்கும் சில உச்சிதங்களையும் கொடுத்தான்.]]></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பின்பு அந்த ஊழியக்காரன் வெள்ளியுடைமைகளையும், பொன்னுடைமைகளையும், வஸ்திரங்களையும் எடுத்து, ரெபெக்காளுக்குக் கொடுத்ததுமன்றி, அவளுடைய சகோதரனுக்கும் தாய்க்கும் சில உச்சிதங்களையும் கொடுத்தான்.]]></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பின்பு அவனும் அவனோடிருந்த மனிதரும் புசித்துக் குடித்து, இராத்தங்கினார்கள்; காலையிலே எழுந்திருந்து, அவன்: என் எஜமானிடத்துக்கு என்னை அனுப்பிவிடுங்கள் என்றான்.]]></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பின்பு அவனும் அவனோடிருந்த மனிதரும் புசித்துக் குடித்து, இராத்தங்கினார்கள்; காலையிலே எழுந்திருந்து, அவன்: என் எஜமானிடத்துக்கு என்னை அனுப்பிவிடுங்கள் என்றான்.]]></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அப்பொழுது அவள் சகோதரனும் அவள் தாயும், பத்து நாளாகிலும் பெண் எங்களோடிருக்கட்டும், பிற்பாடு போகலாம் என்றார்கள்.]]></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அப்பொழுது அவள் சகோதரனும் அவள் தாயும், பத்து நாளாகிலும் பெண் எங்களோடிருக்கட்டும், பிற்பாடு போகலாம் என்றார்கள்.]]></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அதற்கு அவன்: கர்த்தர் என் பிரயாணத்தை வாய்க்கப்பண்ணியிருக்க, நீங்கள் எனக்குத் தடைசெய்யாதிருங்கள்; நான் என் எஜமானிடத்துக்குப் போக என்னை அனுப்பிவிடவேண்டும் என்றான்.]]></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அதற்கு அவன்: கர்த்தர் என் பிரயாணத்தை வாய்க்கப்பண்ணியிருக்க, நீங்கள் எனக்குத் தடைசெய்யாதிருங்கள்; நான் என் எஜமானிடத்துக்குப் போக என்னை அனுப்பிவிடவேண்டும் என்றான்.]]></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அப்பொழுது அவர்கள்: பெண்ணை அழைத்து, அவள் வாய்ப்பிறப்பைக் கேட்போம் என்று சொல்லி,]]></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ரெபெக்காளை அழைத்து: நீ இந்த மனிதனோடேகூடப் போகிறாயா என்று கேட்டார்கள். அவள்: போகிறேன் என்றா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41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ઉત્પત્તિ : 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હવે ઇબ્રાહિમ ખૂબ વૃદ્વ થયો હતો. યહોવાએ ઇબ્રાહિમને આશીર્વાદ આપ્યા અને તેના પ્રત્યેક કામમાં સફળ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દાન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ઇબ્રાહિમે પોતાના ઘરના જૂનામાં જૂના નોકરને બોલાવ્યો અને કહ્યું, “માંરી જાંઘ નીચે તારો હાથ મૂ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હું તને આકાશ અને પૃથ્વીના દેવ યહોવાને નામે સમ દેવા ઈચ્છું છું કે, તું કનાનીઓની કોઈ પણ કન્યા સા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પુત્રના વિવાહ થવા દઈશ નહિ. અમે લોકો કનાનીઓની વચમાં રહીએ છીએ, પરંતુ કોઈ પણ કનાની કન્યા સા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લગ્ન થવા ન દે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તમે માંરા દેશમાં માંરાં સગાંસંબંધીઓમાં જાઓ અને ત્યાં શોધો. પછી ત્યાંથી માંરા દીકરા માંટે સ્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વ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નોકરે તેમને કહ્યું, “કદાચ તે કન્યા માંરી સાથે આ દેશમાં આવવા તૈયાર ન પણ થાય. ત્યારે માંરે ત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રને તમે જે દેશમાંથી આવ્યા છો ત્યાં પાછો લઈ જ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ઇબ્રાહિમે તેને કહ્યું, “ના, તું માંરા પુત્રને એ દેશમાં લઈ જઈ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યહોવા આકાશના દેવે મને માંરી જન્મભૂમિનો અને માંરા બાપના ઘરનો ત્યાગ કરાવ્યો હતો. અને જેણે સમ ખાઈ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ને એવું વચન આપ્યું હતું: ‘હું તારા વંશજોને આ દેશ આપીશ.’ તે તારી આગળ તને દોરવવા તેના દૂતને ત્યાં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પુત્ર માંટે પત્ની લાવવા મોકલ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પરંતુ કન્યા જો તારી સાથે આવવા તૈયાર ન હોય તો તું માંરા આ સમથી મુકત છે. પરંતુ તું માંરા પુત્રને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શમાં પાછો લઈ જઈ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આ રીતે નોકરે પોતાના ધણી ઇબ્રાહિમની જાંધ નીચે હાથ મૂકયો અને એ પ્રકારના સમ લી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પછી નોકરે ઇબ્રાહિમના દશ ઊંટ લીધાં. અને ધણી પાસેથી જાતજાતની સારામાં સારી ભેટસોગાદો લઈ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રામ-નાહશ-ઇમનામાં આવેલા નાહોર નગરમાં જવા નીકળી પડ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તે નગર બહાર કૂવા પાસે ગયો, ત્યારે સંધ્યાકાળે સ્ત્રીઓ ત્યાં પાણી ભરવા જતી હતી. તે વખતે તેણે શહે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હાર કૂવા પાસે ઊંટને બેસાડ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નોકરે કહ્યું, “હે યહોવા, તું માંરા ધણી ઇબ્રાહિમનો દેવ છે. આજે તું માંરા ધણીના પુત્ર માંટે એક વ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ળવી આપ. કૃપા કરીને માંરા ધણી ઇબ્રાહિમ પર દયા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હું આ પાણી ભરવાના કૂવા પાસે ઊભો છું અને નગરની કન્યાઓ પાણી ભરવા આ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હું એક વિશિષ્ટ પ્રકારના ચિન્હની પ્રતીક્ષા કરી રહ્યો છું, જેના વડે હું જાણી શકું કે, ઇસહાક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ગ્ય કઈ કન્યા છે. હું કન્યાને કહું કે, ‘તારો ઘડો જરા વાંકો કર, એટલે હું પાણી પી શકું.’ અને જે કન્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હે કે, ‘પીઓને; અને હું તમાંરાં ઊંટને પણ પાઈશ.’ તે જ તારા સેવક ઇસહાકની વહુ થવા તેં નક્કી કરેલી કન્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ય. આના પરથી હું જાણીશ કે, માંરા ધણી પર તારી કૃપા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પછી નોકરની પ્રાર્થના પૂરી થતાં પહેલા જ ત્યાં રિબકા નામની કન્યા ખભા પર ઘડો લઈને આવી. રિબ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થુએલની પુત્રી હતી. અને બથુએલ ઇબ્રાહિમના ભાઈ નાહોર અને મિલ્કાહનો પુત્ર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કન્યા ખૂબ રૂપાળી હતી અને કુંવારી હતી. કોઈ પુરુષનો સ્પર્શ તેને થયો ન હતો. તે પોતાનો ઘડો ભ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ટે કૂવા ઉપર આ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અને જ્યારે તેણી ગાગર ભરીને પાછી આવી, નોકર તેની તરફ દોડ્યો અને બોલ્યો, “કૃપા કરીને ત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ઘડામાંથી થોડું પાણી પીવા આપ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રિબકાએ જલદીથી ખભા પરથી ઘડો ઉતાર્યો અને તેને પાણી પાયું. રિબકાએ કહ્યું, “શ્રીમાંન, લો આ પી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તેથી તેઓએ રિબકાને ઇબ્રાહિમના નોકર અને તેના સાથીઓ સાથે વિદાય કર્યા. રિબકાની દાસી પણ તેની સાથે ગ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જયારે તે પાણી પીવડાવી રહી એટલે તે બોલી, “તમાંરા ઊંટ માંટે પણ તેઓ પી રહે ત્યાં સુધી હું પાણી લા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પી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જયારે તે વિદાય થતી હતી ત્યારે આશીર્વાદ આપ્યા કે,“અમાંરી બહેન, લાખો પુત્રોની માંતા થાઓ, અને 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શજો દુશ્મનોના શહેરો કબજે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એમ કહીને તેણે ઝટપટ ઘડો હવાડામાં ઠાલવી દીધો અને ફરી ભરવા માંટે કૂવે દોડી ગઈ. અને તેણે બધાં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ઊંટોને પાણી પીવડા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પછી રિબકા અને તેની દાસીઓ ઊંટ પર સવાર થઈ અને નોકર તથા તેની સાથીઓની પાછળ પાછળ ચાલવા લાગી. આ રી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કરે રિબકાને સાથે લીધી અને ઘેર પાછા ફરવા માંટેની યાત્રા શરુ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તે સમયે ઇસહાકે બેર-લાહાય-રોઇ છોડી દીધું હતું અને નેગેબમાં રહેવાનું શરૂ ક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નોકરે ચૂપચાપ ધ્યાનથી તેને જોઈ. એ નક્કી જાણવા માંગતો હતો કે, કદાચ યહોવાએ એની વાત સ્વીકારીને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વાસ સફળ કર્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એક દિવસ સાંજે તે ખેતરમાં ફરવા ગયો હતો. ત્યાં તેણે આંખ ઊંચી કરીને જોયું તો ઊંટો આવતાં દે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ઊંટો પાણી પી રહ્યાં એટલે પેલા માંણસે અર્ધા તોલા સોનાની એક વાળી અને દશ તોલા સોનાની બે બંગડીઓ પે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વતીને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રિબકાએ નજર કરી અને ઈસહાકને જોયો. એટલે તે ઊંટ પરથી ઊતરી પ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પછી નોકરે પૂછયું, “તારા પિતા કોણ છે? તારા પિતાના ઘરમાં અમે રાતવાસો કરીએ એટલી જગ્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તેણે નોકરને પૂછયું, “પેલો માંણસ ખેતરમાં ફરનારો, આપણને મળવા આવે છે તે કોણ છે?”નોકરે કહ્યું,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ધણીનો પુત્ર છે.” એટલે રિબકાએ પોતાનો ચહેરો બુરખામાં છુપાવી દી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6. નોકરે ઇસહાકને જે જે બન્યું હતું તે બધું કહી સંભળા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રિબકાએ જવાબ આપ્યો, “માંરા પિતા બથુએલ છે, જે મિલ્કાહ અને નાહોરના પુત્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7. પછી ઇસહાક રિબકાને પોતાની માંતાના તંબુમાં લઈ ગયો. તે દિવસે ઇસહાકે રિબકા સાથે વિવાહ કરી લીધા.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સાથે ખૂબ પ્રેમભાવ રાખતો હતો, તેથી તેને માંતાના મૃત્યુ પછી પણ સાંત્વન પ્રાપ્ત થયું. માં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ણનું દુ:ખ તે ભૂલી શક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પછી તેને કહ્યું, “હા, અમાંરી પાસે તમાંરા ઊંટો માંટે પુષ્કળ ઘાસચારો છે. અને રાતવાસો કરવા માં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ગ્યા પણ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નોકરે માંથું નમાંવીને યહોવાની ઉપાસના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નોકરે કહ્યું, “માંરા ધણી ઇબ્રાહિમના દેવ યહોવાની પ્રશંસા થાઓ. યહોવા માંરા ધણી પ્રત્યે દયાળુ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ફાદાર રહ્યાં છે. યહોવાએ મને માંરા ધણીના સગાઓના ઘરે દોરવ્યો છે. અને માંરા ધણીના પુત્ર માંટે યો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ન્યા તરફ દોરવ્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પછી રિબકાએ ઘેર દોડી જઈને જે કાંઈ બન્યું હતું તે પોતાના પરિવારને જણા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રિબકાના ભાઈનું નામ લાબાન હતું. રિબકાએ તે વ્યકિતએ જે વાત કરી હતી તે વાતો ભાઈને કહી. લાબાન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તો સાંભળી રહ્યો હતો ત્યા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તેણે પોતાની બહેનના હાથ પર બંગડીઓ અને વાળી જોઈ, તેથી તે દોડીને પેલા માંણસને મળવા ગયો. તે માંણ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વા આગળ ઉંટો પાસે ઊભો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લાબાને કહ્યું, “પધારો શ્રીમાંન, આપનું સ્વાગત કરું છું, તમે અહીં બહાર કેમ ઊભા છો? મેં ત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ઊંટોને માંટે એક જગ્યા તૈયાર રાખી છે, અને તમાંરા માંટે સૂવાનો ઓરડો પણ તૈયાર કરી દીધો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તેથી ઇબ્રાહિમનો નોકર ઘરમાં ગયો. લાબાને ઊંટના બંધનો છોડી નાખ્યા, ઊંટો માંટે ઘાસચારો આપ્યો.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અને તેના માંણસોને પગ ધોવા માંટે પાણી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પછી લાબાને તેમને ખાવા માંટે ભોજન આપ્યું. પરંતુ તેણે કહ્યું, “હું શા કામે આવ્યો છું તે ક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હેલા હું જમીશ નહિ.” લાબાન બોલ્યો, “તો ક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નોકરે કહ્યું, “હું ઇબ્રાહિમનો નોકર છું, યહોવાએ અમાંરા ધણી ઉપર દરેક બાબતમાં કૃપા કરી છે. 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ધણી મહાન વ્યકિત થઈ ગ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યહોવાએ તેમને ઘેટાંબકરાં, ઊંટો અને ગધેડાં, ઢોરઢાંખર, સોનુંરૂપું, દાસ દાસીઓ આપ્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માંરા ધણીની પત્ની સારાને વૃદ્વાવસ્થામાં એક પુત્ર અવતર્યો અને માંરા ધણીએ તેને બધી મિલકત સોં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ધી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માંરા માંલિકે મને એવા સમ દીધા છે કે, ‘જે કનાનીઓના દેશમાં હું વસું છું તેમની પુત્રીઓમાંથી 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પુત્ર માંટે સ્ત્રી લાવવી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એટલા માંટે તારે વચન આપવું પડશે કે, તું માંરા પિતાના દેશમાં અને માંરા કુટુંબમાં જઈને ત્યાં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પુત્ર માંટે કન્યા લા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મેં માંરા ધણીને કહ્યું, ‘કદાચ એમ પણ બને કે, સ્ત્રી માંરી સાથે આ દેશમાં આવવા તૈયાર ન 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પરંતુ માંરા ધણીએ કહ્યું, ‘હું યહોવાની સેવા કરું છું. અને યહોવા તારી સાથે એમનો દૂત મોકલશે,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મદદ કરશે. ત્યાં તને અમાંરા લોકોમાં માંરા પુત્ર માંટે સ્ત્રી મળ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એ પછી તું મને આપેલા તારા વચનથી મુકત થઇશ. પરંતુ જો તું માંરા પિતાના દેશમાં જા અને તે લોકો 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ર માંટે કન્યા આપવાની ના પાડે તો પણ તું તારા સમથી મુકત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આજે હું આ કૂવા આગળ આવ્યો અને મેં કહ્યું, ‘હે યહોવા, માંરા ધણીના દેવ, કૃપા કરીને માંરા પ્રવાસ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ફળ બના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જો હું આ કૂવા આગળ ઊભો રહું છું. હવે જે યુવાન કન્યા પાણી ભરવા આવે અને જેને હું કહું કે, “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ઘડામાંથી મને થોડું પાણી 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અને જો તેણી મને કહે, “પાણી પીઓ, હું તમાંરાં ઊંટો માંટે પણ પાણી લાવીશ. એ રીતે હું જાણીશ કે, તે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ધણીના પુત્ર માંટે યહોવાએ પસંદ કરેલ યોગ્ય કન્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માંરી પ્રાર્થના પૂરી થતાં પહેલા જ રિબકા કૂવા પર પાણી ભરવા આવી. પાણીનો ઘડો તેના ખભા પર હતો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ઊતારીને પાણી ભર્યું. મેં તેને કહ્યું, કૃપા કરીને મને થોડું પાણી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તેણીએ તરત જ ઘડો નમાંવ્યો અને કહ્યું, ‘પીઓ અને હું તમાંરા ઊંટો માંટે પણ પાણી લાવીશ.’ તેથી 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ણી પીધું અને તેણીએ માંરા ઉંટોને પણ પીવા માંટે પાણી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પછી મેં એને પૂછયું, ‘તારા પિતા કોણ છે?’ એણે ઉત્તર આપ્યો, ‘માંરા પિતા બથુએલ છે. માંરા પિ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તાપિતા મિલ્કાહ અને નાહોર છે.’ એટલે મેં એના નાકમાં વાળી અને હાથમાં બંગડીઓ પહે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પછી મેં સાષ્ટાંગ પ્રણામ કર્યા અને માંરા ધણીના દેવની સ્તુતિ કરી. કારણ કે તે મને સાચા માંર્ગે દો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વ્યા, જેથી હું માંરા ધણીના પુત્ર માંટે તેના ભાઈની પુત્રી પસંદ કરી શ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હવે તમે શું કરશો? તે કહો. શું તમે માંરા ધણી પ્રત્યે દયાળુ અને શ્રધ્ધાળુ બનશો અને તમાંરી પુ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આપશો? કે, પછી તમાંરી પુત્રી આપવાની ના પાડશો? એ મને જણાવો, જેથી માંરે કયે રસ્તે જવું તેની ખબ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પછી લાબાને અને બથુએલે જવાબ આપ્યો, “અમે જોઈએ છીએ કે, આ બધું યહોવાની ઈચ્છાથી થયું છે. તેથી અ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બદલવા માંટે કઇ પણ કહી શકીએ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આ રિબકા તમાંરી આગળ છે, એને લઈ જાઓ અને તમાંરા ધણીના પુત્ર સાથે પરણા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ઇબ્રાહિમના નોકરે આ સાંભળ્યું અને તેણે યહોવાને સાષ્ટાંગ પ્રણામ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પછી તેણે પોતે જે સાથે લાવ્યો હતો તે ભેટો રિબકાને આપી. તેણે રિબકાને સોનારૂપાના દાગીના તથા સુંદ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સ્રો કાઢીને રિબકાને આપ્યાં. તેણે તેના ભાઈ અને તેની માંને કિંમતી ભેટો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તેણે અને તેની સાથેના માંણસોએ ત્યાં ખાધુંપીધું અને ત્યાં જ રાત રહ્યાં. બીજે દિવસે સવારે ઊઠયા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લ્યા, “હવે અમે અમાંરા ધણીની પાસે જઈ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રિબકાની માં અને ભાઈએ કહ્યું, “રિબકાને અમાંરા લોકોની સાથે થોડા દિવસ રહેવા દો; કંઈ નહિ તો દશ દિવ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રહેવા દો, ત્યાર પછી તે આ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પરંતુ નોકરે તેઓને કહ્યું, “મને રોકશો નહિ, યહોવાએ માંરો પ્રવાસ સફળ બનાવ્યો છે. હવે મને જવા 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થી હું માંરા ધણીને જઈને મ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રિબકાના ભાઈ અને માંએ કહ્યું, “અમે રિબકાને બોલાવીને પૂછીએ છીએ કે, તે શું ઈચ્છે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તેઓએ રિબકાને બોલાવી અને તેને પૂછયું, “શું તું આ માંણસ સાથે હમણા જ જવા ઈચ્છે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ઉત્પત્તિ : 24]]></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2026-10-21T04:45:11Z</dcterms:created>
  <dcterms:modified xsi:type="dcterms:W3CDTF">2026-10-21T04:45:11Z</dcterms:modified>
  <dc:title>ઉત્પત્તિ : 24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