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ுன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ிடும் நேரம் சார்ந்திட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பெ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சு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ு கவலை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ளிப்பவ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எல்லா நன்மைகட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-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தஞ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ான் என்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் தூக்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2026-09-16T23:07:32Z</dcterms:created>
  <dcterms:modified xsi:type="dcterms:W3CDTF">2026-09-16T23:07:32Z</dcterms:modified>
  <dc:title>துதிப் பாடல்கள் : 519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