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ில் சும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ஆதா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துன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ிடும் நேரம் சார்ந்திட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ஈ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ான் என் பெல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ான் என் சு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துடைத்து கவலை ப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அளிப்பவ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மை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ே உம்மைப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எல்லா நன்மைகட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-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ான் என் தஞ்ச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ான் என் கோட்ட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 வேளையில் தூக்கி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2026-07-31T16:11:52Z</dcterms:created>
  <dcterms:modified xsi:type="dcterms:W3CDTF">2026-07-31T16:11:52Z</dcterms:modified>
  <dc:title>துதிப் பாடல்கள் : 519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