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 தேவனுடைய வீட்டில் எங்கும் உண்மையுள்ளவனாயிருந்ததுபோல, இவரும் தம்மை ஏற்படுத்தினவருக்கு உண்மையுள்ளவராயிரு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 தேவனுடைய வீட்டில் எங்கும் உண்மையுள்ளவனாயிருந்ததுபோல, இவரும் தம்மை ஏற்படுத்தினவருக்கு உண்மையுள்ளவராயி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ீட்டை உண்டுபண்ணினவன் வீட்டைப்பார்க்கிலும் அதிக கனத்திற்குரியவனாயிருக்கிறான்; அதுபோல மோசேயைப்பார்க்கிலும் இவர் அதிக மகிமைக்குப் பாத்திராய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ீட்டை உண்டுபண்ணினவன் வீட்டைப்பார்க்கிலும் அதிக கனத்திற்குரியவனாயிருக்கிறான்; அதுபோல மோசேயைப்பார்க்கிலும் இவர் அதிக மகிமைக்குப் பாத்திராயி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, எந்த வீடும் ஒருவனால் உண்டாக்கப்படும்; எல்லாவற்றையும் உண்டுபண்ணினவர் தேவ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ொல்லப்படப்போகிற காரியங்களுக்குச் சாட்சியாக, மோசே பணிவிடைக்காரனாய், அவருடைய வீட்டில் எங்கும் உண்மையுள்ளவனாய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ொல்லப்படப்போகிற காரியங்களுக்குச் சாட்சியாக, மோசே பணிவிடைக்காரனாய், அவருடைய வீட்டில் எங்கும் உண்மையுள்ளவனாய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வோ அவருடைய வீட்டிற்கு மேற்பட்டவரான குமாரனாக உண்மையுள்ளவராயிருக்கிறார்; நம்பிக்கையினாலே உண்டாகும் தைரியத்தையும் மேன்மைபாராட்டலையும் முடிவுபரியந்தம் உறுதியாய்ப் பற்றிக்கொண்டிருப்போமாகில் நாமே அவருடைய வீடாயிருப்ப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வோ அவருடைய வீட்டிற்கு மேற்பட்டவரான குமாரனாக உண்மையுள்ளவராயிருக்கிறார்; நம்பிக்கையினாலே உண்டாகும் தைரியத்தையும் மேன்மைபாராட்டலையும் முடிவுபரியந்தம் உறுதியாய்ப் பற்றிக்கொண்டிருப்போமாகில் நாமே அவருடைய வீடாயிருப்ப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பரிசுத்த ஆவியானவர் சொல்லுகிறபடியே இன்று அவருடைய சத்தத்தைக் கேட்பீர்களாகி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னாந்தரத்திலே கோபமூட்டினபோதும், சோதனைநாளிலும் நடந்ததுபோல, உங்கள் இருதயங்களைக் கடினப்படுத்தாதிர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னாந்தரத்திலே கோபமூட்டினபோதும், சோதனைநாளிலும் நடந்ததுபோல, உங்கள் இருதயங்களைக் கடினப்படுத்தாதிர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உங்கள் பிதாக்கள் என்னைச் சோதித்து, என்னைப் பரீட்சைபார்த்து, நாற்பது வருஷகாலம் என் கிரியைகளைக் கண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உங்கள் பிதாக்கள் என்னைச் சோதித்து, என்னைப் பரீட்சைபார்த்து, நாற்பது வருஷகாலம் என் கிரியைகளைக் கண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, நான் அந்தச் சந்ததியை அரோசித்து, அவர்கள் எப்பொழுதும் வழுவிப்போகிற இருதயமுள்ள ஜனமென்றும், என்னுடைய வழிகளை அறியாதவர்களென்றும் சொல்லி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, நான் அந்தச் சந்ததியை அரோசித்து, அவர்கள் எப்பொழுதும் வழுவிப்போகிற இருதயமுள்ள ஜனமென்றும், என்னுடைய வழிகளை அறியாதவர்களென்றும் சொல்லி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ுடைய இளைப்பாறுதலில் அவர்கள் பிரவேசிப்பதில்லையென்று என்னுடைய கோபத்திலே ஆணையிட்டேன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ரே, ஜீவனுள்ள தேவனைவிட்டு விலகுவதற்கேதுவான அவிசுவாசமுள்ள பொல்லாத இருதயம் உங்களிலொருவனுக்குள்ளும் இராதபடிக்கு நீங்கள் எச்சரிக்கையாயிர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ரே, ஜீவனுள்ள தேவனைவிட்டு விலகுவதற்கேதுவான அவிசுவாசமுள்ள பொல்லாத இருதயம் உங்களிலொருவனுக்குள்ளும் இராதபடிக்கு நீங்கள் எச்சரிக்கையாயிர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ில் ஒருவனாகிலும் பாவத்தின் வஞ்சனையினாலே கடினப்பட்டுப் போகாதபடிக்கு, இன்று என்னப்படுமளவும் நாடோறும் ஒருவருக்கொருவர் புத்திசொல்ல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ில் ஒருவனாகிலும் பாவத்தின் வஞ்சனையினாலே கடினப்பட்டுப் போகாதபடிக்கு, இன்று என்னப்படுமளவும் நாடோறும் ஒருவருக்கொருவர் புத்திசொல்ல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ஆரம்பத்திலே கொண்ட நம்பிக்கையை முடிவுபரியந்தம் உறுதியாய்ப்பற்றிக்கொண்டிருப்போமாகில், கிறிஸ்துவினிடத்தில் பங்குள்ளவர்களாயிருப்ப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ஆரம்பத்திலே கொண்ட நம்பிக்கையை முடிவுபரியந்தம் உறுதியாய்ப்பற்றிக்கொண்டிருப்போமாகில், கிறிஸ்துவினிடத்தில் பங்குள்ளவர்களாயிருப்ப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ு அவருடைய சத்தத்தைக் கேட்பீர்களாகில், கோபமூட்டுதலில் நடந்ததுபோல உங்கள் இருதயங்களைக் கடினப்படுத்தாதிருங்கள் என்று சொல்லியிருக்கிறத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ு அவருடைய சத்தத்தைக் கேட்பீர்களாகில், கோபமூட்டுதலில் நடந்ததுபோல உங்கள் இருதயங்களைக் கடினப்படுத்தாதிருங்கள் என்று சொல்லியிருக்கிறத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ட்டவர்களில் கோபமூட்டினவர்கள் யார்? மோசேயினால் எகிப்திலிருந்து புறப்பட்ட யாவரும் அப்படிச் செய்தார்களல்லவா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, அவர் நாற்பது வருஷமாய் யாரை அரோசித்தார்? பாவஞ்செய்தவர்களையல்லவா? அவர்களுடைய சவங்கள் வனாந்தரத்தில் விழுந்துபோயிற்ற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ும், என்னுடைய இளைப்பாறுதலில் பிரவேசிப்பதில்லையென்று அவர் யாரைக்குறித்து ஆணையிட்டார்? கீழ்ப்படியாதவர்களைக் குறித்தல்லவா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ும், என்னுடைய இளைப்பாறுதலில் பிரவேசிப்பதில்லையென்று அவர் யாரைக்குறித்து ஆணையிட்டார்? கீழ்ப்படியாதவர்களைக் குறித்தல்லவா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, அவிசுவாசத்தினாலே அவர்கள் அதில் பிரவேசிக்கக்கூடாமற்போனார்களென்று பார்க்கிற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பரம அழைப்புக்குப் பங்குள்ளவர்களாகிய பரிசுத்த சகோதரரே, நாம் அறிக்கைபண்ணுகிற அப்போஸ்தலரும் பிரதான ஆசாரியருமாயிருக்கிற கிறிஸ்து இயேசுவைக் கவனித்துப்பாருங்கள்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பரம அழைப்புக்குப் பங்குள்ளவர்களாகிய பரிசுத்த சகோதரரே, நாம் அறிக்கைபண்ணுகிற அப்போஸ்தலரும் பிரதான ஆசாரியருமாயிருக்கிற கிறிஸ்து இயேசுவைக் கவனித்துப்பாருங்கள்;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ോശെ ദൈവഭവനത്തിൽ ഒക്കെയും വിശ്വസ്തനായിരുന്നതുപോല യേശുവും തന്നെ നിയമിച്ചാക്കിയവന്നു വിശ്വസ്ത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ഭവനത്തെക്കാളും ഭവനം ചമെച്ചവന്നു അധികം മാനമുള്ളതുപോലെ യേശുവും മോശെയെക്കാൾ അധികം മഹത്വ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ാഗ്യൻ എന്നു എണ്ണ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ഏതു ഭവനവും ചമെപ്പാൻ ഒരാൾ വേണം; സർവ്വവും ചമച്ചവൻ ദൈവ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ന്റെ ഭവനത്തിൽ ഒക്കെയും മോശെ വിശ്വസ്തനായിരുന്നതു അരുളിച്ചെയ്‍വാനിരുന്നതിന്നു സാക്ഷ്യം പറയ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ൃത്യനായിട്ട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ക്രിസ്തുവോ അവന്റെ ഭവനത്തിന്നു അധികാരിയായ പുത്രനായിട്ടു തന്നേ; പ്രത്യാശയുടെ ധൈര്യവും പ്രശംസ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ം അവസാനത്തോളം മുറുകെപ്പിടിച്ചുകൊണ്ടാൽ നാം തന്നേ അവന്റെ ഭവന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തുകൊണ്ടു പരിശുദ്ധാത്മാവു അരുളിച്ചെയ്യുന്നതുപോലെ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ഇന്നു നിങ്ങൾ അവന്റെ ശബ്ദം കേൾക്കുന്നുവെങ്കിൽ മരുഭൂമിയിൽവെച്ചു പരീക്ഷാദിവസത്തിലെ മത്സര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പോലെ നിങ്ങളുടെ ഹൃദയം കഠിനമാ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ിടെവെച്ചു നിങ്ങളുടെ പിതാക്കന്മാർ എന്നെ പരീക്ഷിച്ചു നാല്പതു ആണ്ടു എന്റെ പ്രവൃത്തികളെ കണ്ടിട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െ ശോധന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ുകൊണ്ടു എനിക്കു ആ തലമുറയോടു നീരസം ഉണ്ടായി. അവർ എപ്പോഴും തെറ്റിപ്പോകുന്ന ഹൃദയമുള്ളവർ എ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വഴികളെ അറിയാത്തവർ എന്നും ഞാൻ പറഞ്ഞ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ർ എന്റെ സ്വസ്ഥതയിൽ പ്രവേശിക്കയില്ല എന്നു ഞാൻ എന്റെ ക്രോധത്തിൽ സത്യം ചെയ്തു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സഹോദരന്മാരേ, ജീവനുള്ള ദൈവത്തെ ത്യജിച്ചുകളയാതിരിക്കേണ്ടതിന്നു അവിശ്വാസമുള്ള ദുഷ്ടഹൃദയം നിങ്ങ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ർക്കും ഉണ്ടാകാതിരിപ്പാൻ നോക്ക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ങ്ങൾ ആരും പാപത്തിന്റെ ചതിയാൽ കഠിനപ്പെടാതിരിക്കേണ്ടതിന്നു “ഇന്നു” എന്നു പറയുന്നേടത്തോ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ൾതോറും അന്യോന്യം പ്രബോധിപ്പിച്ച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ആദ്യവിശ്വാസം അവസാനത്തോളം മുറുകെപ്പിടിച്ചുകൊണ്ടാൽ നാം ക്രിസ്തുവ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ങ്കാളികളായിത്തീർന്ന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ഇന്നു നിങ്ങൾ അവന്റെ ശബ്ദം കേൾക്കുന്നുവെങ്കിൽ മത്സരത്തിൽ എന്നപോലെ നിങ്ങളുടെ ഹൃദയ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ഠിനമാക്കരുതു” എന്നു പറയുന്നതിൽ ആരാ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കേട്ടിട്ടു മത്സരിച്ചവർ? മിസ്രയീമിൽനിന്നു മോശെ മുഖാന്തരം പുറപ്പെട്ടുവന്നവർ എല്ലാവരു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ാല്പതു ആണ്ടു ആരോടു ക്രുദ്ധിച്ചു? പാപം ചെയ്തവരോട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രുടെ ശവങ്ങൾ മരുഭൂമിയിൽ വീണുപോയി. എന്റെ സ്വസ്ഥതയിൽ പ്രവേശിക്കയില്ല എന്നു ആണയിട്ട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സരണംകെട്ടവരോടല്ലാതെ പിന്നെ ആരോടാകുന്ന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ഇങ്ങനെ അവിശ്വാസം നിമിത്തം അവർക്കു പ്രവേശിപ്പാൻ കഴിഞ്ഞില്ല എന്നു നാം കാണ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തുകൊണ്ടു വിശുദ്ധ സഹോദരന്മാരേ, സ്വർഗ്ഗീയവിളിക്കു ഓഹരിക്കാരായുള്ളോരേ, നാം സ്വീകരിച്ചുപറയ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ൊസ്തലനും മഹാപുരോഹിതനുമായ യേശുവിനെ ശ്രദ്ധിച്ചുനോക്ക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2026-10-21T04:45:52Z</dcterms:created>
  <dcterms:modified xsi:type="dcterms:W3CDTF">2026-10-21T04:45:52Z</dcterms:modified>
  <dc:title>എബ്രായർ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