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ழைத்தாழ்ச்சியைக் குறித்து எரேமிய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யின் பெண்மானும் குட்டிபோட்டு, புல்லில்லாததினால் அதைவிட்டு ஓடிப்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ீ இந்த ஜனத்துக்கு நன்மையுண்டாக விண்ணப்பம்பண்ண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ർൾച്ചയെക്കുറിച്ചു യിരെമ്യാവിന്നുണ്ടായ യഹോവയുടെ വച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െഹൂദാ ദുഃഖിക്കുന്നു; അതിന്റെ പടിവാതിൽക്കൽ ഇരിക്കുന്നവൻ ക്ഷീണിച്ചിരിക്കുന്നു; അവർ കറുപ്പു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ത്തിരിക്കുന്നു; യെരൂശലേമിന്റെ നിലവിളി പൊ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ുടെ കുലീനന്മാർ അടിയാരെ വെള്ളത്തിന്നു അയക്കുന്നു; അവർ കുളങ്ങളുടെ അടുക്കൽ ചെന്നിട്ടു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ാതെ വെറുമ്പാത്രങ്ങളോടെ മടങ്ങി വരുന്നു; അവർ ലജ്ജിച്ചു വിഷണ്ണരായി തല മൂ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േശത്തു മഴയില്ലായ്കയാൽ നിലം ഉണങ്ങി വിണ്ടിരിക്കുന്നു; ഉഴവുകാർ ലജ്ജിച്ചു തല മൂ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ാൻ പേട വയലിൽ പ്രസവിച്ചിട്ടു പുല്ലില്ലായ്കയാൽ കുട്ടിയെ ഉ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ാട്ടുകഴുത മൊട്ടക്കുന്നിന്മേൽ നിന്നു കൊണ്ടു കുറുനരികളെപ്പോലെ കിഴെക്കുന്നു; സസ്യ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യ്കകൊണ്ടു അതിന്റെ കണ്ണു മങ്ങിപ്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, ഞങ്ങളുടെ അകൃത്യങ്ങൾ ഞങ്ങൾക്കു വിരോധമായി സാക്ഷീകരിക്കുന്നു എങ്കിൽ നിന്റെ നാമ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േണമേ; ഞങ്ങളുടെ പിന്മാറ്റങ്ങൾ വളരെയാകുന്നു; ഞങ്ങൾ നിന്നോടു പാപ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ലിന്റെ പ്രത്യാശയും കഷ്ടകാലത്തു അവന്റെ രക്ഷിതാവും ആയുള്ളോവേ, നീ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ദേശിയെപ്പോലെയും ഒരു രാപാർപ്പാൻ മാത്രം കൂടാരം അടിക്കുന്ന വഴിപോക്കനെപ്പോലെയും ആയിരിക്ക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ഭ്രമിച്ചുപോയ പുരുഷനെപ്പോലെയും രക്ഷിപ്പാൻ കഴിയാത്ത വീരനെപ്പോലെയും ആയിരിക്കുന്നതെന്തു? എന്ന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േ, നീ ഞങ്ങളുടെ മദ്ധ്യേ ഉണ്ടു; നിന്റെ നാമം ഞങ്ങൾക്കു വിളിച്ചിരിക്കുന്നു; ഞങ്ങളെ ഉപേക്ഷിക്ക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ഇങ്ങനെ ഉഴന്നു നടപ്പാൻ ഇഷ്ടപ്പെട്ടു, കാൽ അടക്കിവെച്ചതുമില്ല എന്നു യഹോവ ഈ ജനത്ത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; അതുകൊണ്ടു യഹോവെക്കു അവരിൽ പ്രസാദമില്ല; അവൻ ഇപ്പോൾ തന്നെ അവരുടെ അകൃത്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ു അവരുടെ പാപങ്ങളെ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 എന്നോടു: നീ ഈ ജനത്തിന്നുവേണ്ടി അവരുടെ നന്മെക്കായി പ്രാർത്ഥിക്ക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ഉപവസിക്കുമ്പോൾ ഞാൻ അവരുടെ നിലവിളി കേൾക്കയില്ല; അവർ ഹോമയാഗവും ഭോജനയാഗവും അർപ്പി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യിൽ പ്രസാദിക്കയില്ല; ഞാൻ അവരെ വാൾകൊണ്ടും ക്ഷാമംകൊണ്ടും മഹാമാരികൊണ്ടും മുടിച്ചുകള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ന്നു ഞാൻ: അയ്യോ, യഹോവയായ കർത്താവേ, നിങ്ങൾ വാൾ കാണുകയില്ല, നിങ്ങൾക്കു ക്ഷാമം ഉണ്ടാകയ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ഈ സ്ഥലത്തു സ്ഥിരമായുള്ള സമാധാനം നിങ്ങൾക്കു നല്കും എന്നു പ്രവാചകന്മാർ അവരോടു പറയ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 എന്നോടു അരുളിച്ചെയ്തതു: പ്രവാചകന്മാർ എന്റെ നാമത്തിൽ ഭോഷ്കു പ്രവചിക്കുന്നു;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ട്ടില്ല, അവരോടു കല്പിച്ചിട്ടില്ല, അവരോടു സംസാരിച്ചിട്ടുമില്ല; അവർ വ്യാജദർശ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്നവാക്യവും ഇല്ലാത്ത കാര്യവും സ്വന്തഹൃദയത്തിലെ വഞ്ചനയും നിങ്ങളോടു പ്രവച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യഹോവ: ഞാൻ അയക്കാതെ എന്റെ നാമത്തിൽ പ്രവചിക്കയും ഈ ദേശത്തു വാളും ക്ഷാമവും ഉണ്ടാ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കയും ചെയ്യുന്ന പ്രവാചകന്മാരെക്കുറിച്ചു ഇപ്രകാരം അരുളിച്ചെയ്യുന്നു: വാൾകൊണ്ടും ക്ഷാമം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 പ്രവാചകന്മാർ മുടിഞ്ഞ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ുടെ പ്രവചനം കേട്ട ജനമോ യെരൂശലേമിന്റെ വീഥികളിൽ ക്ഷാമവും വാളും ഹേതുവായിട്ടു വീണുകിട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യും അവരുടെ ഭാര്യമാരെയും പുത്രന്മാരെയും പുത്രിമാരെയും കുഴിച്ചിടുവാൻ ആരും ഉണ്ടാകയില്ല; ഇങ്ങന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ദുഷ്ടത അവരുടെമേൽ പക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ഈ വചനം അവരോടു പറയേണം: എന്റെ കണ്ണിൽനിന്നു രാവും പകലും ഇടവിടാതെ കണ്ണുനീർ ഒഴുകട്ടെ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പുത്രിയായ കന്യക കഠിനമായി തകർന്നും വ്യസനകരമായി മുറിവേറ്റ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യലിൽ ചെന്നാൽ ഇതാ, വാൾകൊണ്ടു പട്ടുപോയവർ; പട്ടണത്തിൽ ചെന്നാൽ ഇതാ, ക്ഷാമംകൊണ്ടു പാടുപെട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ും പുരോഹിതനും ഒരുപോലെ തങ്ങൾ അറിയാത്ത ദേശത്തു അലഞ്ഞു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 യെഹൂദയെ കേവലം ത്യജിച്ചുകളഞ്ഞുവോ? നിനക്കു സീയോനോടു വെറുപ്പു തോന്നുന്ന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റുപ്പാകാതവണ്ണം നീ ഞങ്ങളെ മുറിവേല്പിച്ചതെന്തിന്നു; ഞങ്ങൾ സമാധാനത്തിന്നായി കാത്തിരുന്നു; ഒരു ഗു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ല്ല! രോഗശമനത്തിന്നായി കാത്തിരുന്നു; എന്നാൽ ഇതാ, ഭീത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േ ഞങ്ങൾ ഞങ്ങളുടെ ദുഷ്ടതയും ഞങ്ങളുടെ പിതാക്കന്മാരുടെ അകൃത്യവും അറിയുന്നു; ഞങ്ങൾ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റെ നാമംനിമിത്തം ഞങ്ങളെ തള്ളിക്കളയരുതേ; നിന്റെ മഹത്വമുള്ള സിംഹാസനത്തിന്നു ഹീനത വരുത്തരുത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േണമേ, ഞങ്ങളോടുള്ള നിന്റെ നിയമത്തിന്നു ഭംഗം വരുത്ത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ജാതികളുടെ മിത്ഥ്യാമൂർത്തികളിൽ മഴ പെയ്യിക്കുന്നവർ ഉണ്ടോ? അല്ല, ആകാശമോ വർഷം നല്കുന്നതു?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ോവേ, അതു നീ തന്നേ അല്ലയോ? നിനക്കായി ഞങ്ങൾ കാത്തിരിക്കുന്നു; ഇവയെ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ൃഷ്ടിച്ചിരിക്കുന്നതു നീ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2026-10-20T03:58:04Z</dcterms:created>
  <dcterms:modified xsi:type="dcterms:W3CDTF">2026-10-20T03:58:04Z</dcterms:modified>
  <dc:title>യിരെമ്യാവ്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