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ેં મારા હૃદય અને આત્માને તૈયાર કર્યા છે, હું તમારી સ્તુતિ કરીશ. ગીતો ગાઇશ અન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ખુશ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ાગો, ઓ વીણા અને સારંગી; ચાલો આપણે પ્રભાતને જગાડ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હે યહોવા, હું પ્રજાઓની તથા બીજા લોકોની વચ્ચે પણ તમારી સ્તુતિ કરીશ, હું તમારા સ્તોત્ર ગા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, તમારી કૃપા આકાશ કરતાં મોટી છે અને તમારું વિશ્વાસુપણું વાદળો સુધી પહોં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દેવ, સ્વર્ગથીય ઊંચા ઊઠો! ભલે સમગ્ર દુનિયા તમારું ગૌરવ જુએ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, તમારા પ્રિય મિત્રોની રક્ષા માટે આ કરો, તમે તમારા મહાસાર્મથ્ય સહિત આવો અને તેમને ઉગ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તેમના પવિત્ર મંદિરમાંથી બોલ્યા, “હું યુદ્ધ જીતીશ અને આનંદ પામીશ. હું આ ભૂમિ વહેંચીશ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શખેમ તથા સુકકોથની ખીણ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ગિલયાદ અને મનાશ્શા પણ મારા છે; એફ્રાઇમ માથાનો ટોપ છે અને, યહૂદિયા મારો રાજદંડ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ોઆબ મારા પગ ધોવાનો વાટકો બનશે. અદોમ મારા ખાસડા ઊંચકી લાવશે, હું પલિસ્તીઓને હરાવીશ અને જયન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ને કોટબંધ નગરમાં કોણ લઇ જશે? અને મને અદોમમાં કોણ દોરી જ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શું તમે અમને તરછોડ્યાં છે? હે દેવ, તમે અમારા સૈન્યને તજ્ય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ને અમારા શત્રુઓ સામે મદદ કરો, અમને મદદ કરો, લોકો તરફની મદદ નકામી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ે દેવની સહાયથી પરાક્રમો કરીશું; હા, એ જ અમારા શત્રુઓને કચડી નાં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2026-10-21T08:50:20Z</dcterms:created>
  <dcterms:modified xsi:type="dcterms:W3CDTF">2026-10-21T08:50:20Z</dcterms:modified>
  <dc:title>ગીતશાસ્ત્ર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