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ோடேகூட எங்களையும் கிறிஸ்துவுக்குள் ஸ்திரப்படுத்தி, நம்மை அபிஷேகம்பண்ணினவர் தேவ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ை முத்திரித்து, நம்முடைய இருதயங்களில் ஆவியென்னும் அச்சாரத்தையும் கொடு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ൈവത്തിന്റെ വാഗ്ദത്തങ്ങൾ എത്ര ഉണ്ടെങ്കിലും അവനിൽ ഉവ്വു എന്നത്രേ; അതുകൊണ്ടു ഞങ്ങളാൽ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ം ഉണ്ടാകുമാറു അവനിൽ ആമേൻ എന്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ങ്ങളെ നിങ്ങളോടുകൂടെ ക്രിസ്തുവിൽ ഉറപ്പിക്കുന്നതും നമ്മെ അഭിഷേകം ചെയ്തതും ദൈവ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നമ്മെ മുദ്രയിട്ടും ആത്മാവു എന്ന അച്ചാരം നമ്മുടെ ഹൃദയങ്ങളിൽ തന്ന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എന്നാണ, നിങ്ങളെ ആദരിച്ചിട്ടത്രേ ഞാൻ ഇതുവരെ കൊരിന്തിൽ വരാഞ്ഞതു; അതിന്നു ദൈവം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ിങ്ങളുടെ വിശ്വാസത്തിന്മേൽ ഞങ്ങൾ കർത്തൃത്വം ഉള്ളവർ എന്നല്ല, നിങ്ങളുടെ സന്തോഷത്തിന്നു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ായികൾ അത്രേ; വിശ്വാസസംബന്ധമായി നിങ്ങൾ ഉറെച്ചു നില്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േഷ്ടത്താൽ ക്രിസ്തുയേശുവിന്റെ അപ്പൊസ്തലനായ പൌലൊസും സഹോദരനായ തിമൊഥെയൊസും കൊരിന്തിലെ ദൈവസഭെ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ഖായയിൽ എല്ലാടത്തുമുള്ള സകലവിശുദ്ധന്മാർക്കും കൂടെ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മ്മുടെ പിതാവായ ദൈവത്തിങ്കൽനിന്നും കർത്താവായ യേശുക്രിസ്തുവിങ്കൽ നിന്നും നിങ്ങൾക്ക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നസ്സലിവുള്ള പിതാവും സർവ്വാശ്വാസവും നല്കുന്ന ദൈവവുമായി നമ്മുടെ കർത്താവായ യേശുക്രിസ്ത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വായ ദൈവം വാഴ്ത്തപ്പ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ൈവം ഞങ്ങളെ ആശ്വസിപ്പിക്കുന്ന ആശ്വാസംകൊണ്ടു ഞങ്ങൾ യാതൊരു കഷ്ടത്തിലുമുള്ളവരെ ആശ്വസിപ്പ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രാകേണ്ടതിന്നു ഞങ്ങൾക്കുള്ള കഷ്ടത്തിൽ ഒക്കെയും അവൻ ഞങ്ങളെ ആശ്വസ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്രിസ്തുവിന്റെ കഷ്ടങ്ങൾ ഞങ്ങളിൽ പെരുകുന്നതുപോലെ തന്നേ ക്രിസ്തുവിനാൽ ഞങ്ങളുടെ ആശ്വാസ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ൾ കഷ്ടം അനുഭവിക്കുന്നു എങ്കിൽ അതു നിങ്ങളുടെ ആശ്വാസത്തിന്നും രക്ഷെക്കും ആകുന്നു;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ം വരുന്നു എങ്കിൽ അതു ഞങ്ങൾ സഹിക്കുന്ന കഷ്ടങ്ങൾ തന്നേ നിങ്ങളും സഹിക്കുന്നതിൽ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ത്തിന്നായി ഫല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ൾ കഷ്ടങ്ങൾക്കു കൂട്ടാളികൾ ആകുന്നതു പോലെ ആശ്വാസത്തിന്നും കൂട്ടാളികൾ എന്നറികയാൽ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 ഞങ്ങളുടെ പ്രത്യാശ ഉറപ്പ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ഹോദരന്മാരേ, ആസ്യയിൽ ഞങ്ങൾക്കു ഉണ്ടായ കഷ്ടം നിങ്ങൾ അറിയാതിരിപ്പാൻ ഞങ്ങൾക്കു മനസ്സ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ീവനോടിരിക്കുമോ എന്നു നിരാശ തോന്നുമാറു ഞങ്ങൾ ശക്തിക്കു മീതെ അത്യന്തം ഭാര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േ, ഞങ്ങളിൽ അല്ല, മരിച്ചവരെ ഉയിർപ്പിക്കുന്ന ദൈവത്തിൽ തന്നേ ആശ്രയിപ്പാൻ തക്കവണ്ണം ഞങ്ങൾ മ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ഉള്ളിൽ നിർണ്ണയിക്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ത്ര ഭയങ്കരമരണത്തിൽനിന്നു ദൈവം ഞങ്ങളെ വിടുവിച്ചു, വിടുവിക്കയും ചെയ്യും; അവൻ മേലാലും വിടുവ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ഞങ്ങൾ അവനിൽ ആശ വെച്ച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ിന്നു നിങ്ങളും ഞങ്ങൾക്കുവേണ്ടിയുള്ള പ്രാർത്ഥനയാൽ തുണെക്കുന്നുണ്ടല്ലോ; അങ്ങനെ പലർ മുഖാന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ക്കു കിട്ടിയ കൃപെക്കു വേണ്ടി പലരാലും ഞങ്ങൾനിമിത്തം സ്തോത്രം ഉണ്ടാകുവാൻ ഇട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ഞങ്ങൾ ലോകത്തിൽ, വിശേഷാൽ നിങ്ങളോടു, ജഡജ്ഞാനത്തിൽ അല്ല, ദൈവകൃപയിലത്രേ, ദൈവം നല്കുന്ന വിശുദ്ധ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ലതയിലും പെരുമാറിയിരിക്കുന്നു എന്നു ഞങ്ങളുടെ മനസ്സാക്ഷിയുടെ സാക്ഷ്യം തന്നേ ഞങ്ങളുടെ പ്രശംസ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വായിക്കുന്നതും ഗ്രഹിക്കുന്നതും അല്ലാതെ മറ്റൊന്നും ഞങ്ങൾ നിങ്ങൾക്കു എഴുത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മ്മുടെ കർത്താവായ യേശുവിന്റെ നാളിൽ നിങ്ങൾ ഞങ്ങൾക്കു എന്നപോലെ ഞങ്ങൾ നിങ്ങൾക്കും പ്രശംസ 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നിങ്ങൾ ഞങ്ങളെ ഏറക്കുറെ ഗ്രഹിച്ചതുപോലെ അവസാനത്തോളം ഗ്രഹിക്കും എന്നു ഞാൻ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ങ്ങനെ ഉറെച്ചിട്ടു നിങ്ങൾക്കു രണ്ടാമതു ഒരു അനുഗ്രഹം ഉണ്ടാകേണം എന്നു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ുമ്പെ നിങ്ങളുടെ അടുക്കൽ വരുവാനും ആ വഴിയായി മക്കെദോന്യെക്കു പോയി പിന്നെയും മക്കെദോന്യ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ടുക്കൽ വരുവാനും നിങ്ങളാൽ യെഹൂദ്യയിലേക്കു യാത്ര അയക്കപ്പെടുവാനും ഞാൻ വിചാര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ങ്ങനെ വിചാരിച്ചതിൽ ഞാൻ ചാപല്യം കാണിച്ചുവോ? അല്ലെങ്കിൽ എന്റെ വാക്കു ഉവ്വു, ഉവ്വു; ഇല്ല, ഇ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ആകുവാന്തക്കവണ്ണം എന്റെ നിരൂപണം ജഡികനിരൂപണ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ങ്ങളോടുള്ള ഞങ്ങളുടെ വചനം ഒരിക്കൽ ഉവ്വു എന്നും മറ്റൊരിക്കൽ ഇല്ല എന്നും ആയിരുന്നില്ല എന്ന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്തനായ ദൈവം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നും സില്വാനൊസും തിമൊഥെയോസും നിങ്ങളുടെ ഇടയിൽ പ്രസംഗിച്ച ദൈവപുത്രനായ യേശുക്രിസ്തു ഒരിക്കൽ ഉവ്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മറ്റൊരിക്കൽ ഇല്ല എന്നും ആയിരുന്നില്ല; അവനിൽ ഉവ്വു എന്നത്ര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2026-10-20T07:53:27Z</dcterms:created>
  <dcterms:modified xsi:type="dcterms:W3CDTF">2026-10-20T07:53:27Z</dcterms:modified>
  <dc:title>2 കൊരിന്ത്യർ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