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திமான் மடிந்துபோகிறான், ஒருவரும் அதை மனதில் வைக்கிறதில்லை; புத்திமான்கள் எடுத்துக்கொள்ளப்படுகிறார்கள், ஆனாலும் தீங்குவராததற்குமுன்னே நீதிமான் எடுத்துக்கொள்ளப்படுகிறான் என்பதைச் சிந்திப்பார் இ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திமான் மடிந்துபோகிறான், ஒருவரும் அதை மனதில் வைக்கிறதில்லை; புத்திமான்கள் எடுத்துக்கொள்ளப்படுகிறார்கள், ஆனாலும் தீங்குவராததற்குமுன்னே நீதிமான் எடுத்துக்கொள்ளப்படுகிறான் என்பதைச் சிந்திப்பார் இ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ேர்மையாய் நடந்தார்கள், சமாதானத்துக்குள் பிரவேசித்து தங்கள் படுக்கைகளில் இளைப்பாறு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ேர்மையாய் நடந்தார்கள், சமாதானத்துக்குள் பிரவேசித்து தங்கள் படுக்கைகளில் இளைப்பாறு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ள்பார்க்கிறவளின் பிள்ளைகளே, விபசாரனுக்கும் வேசிக்கும் பிறந்த சந்ததியாரே, நீங்கள் இங்கே கிட்டிவார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யாரைப் பரியாசம்பண்ணுகிறீர்கள்? யாருக்கு விரோதமாய் வாயைத் திறந்து, நாக்கை நீட்டுகிறீர்கள்? நீங்கள் துரோகம்பண்ணுகிற பிள்ளைகளும், கள்ளச் சந்ததியாருமல்லவோ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யாரைப் பரியாசம்பண்ணுகிறீர்கள்? யாருக்கு விரோதமாய் வாயைத் திறந்து, நாக்கை நீட்டுகிறீர்கள்? நீங்கள் துரோகம்பண்ணுகிற பிள்ளைகளும், கள்ளச் சந்ததியாருமல்லவோ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பச்சையான சகல மரத்தின்கீழும், விக்கிரக தேவர்களோடே மோகாக்னியில் வெந்து, பள்ளத்தாக்குகளிலே கன்மலை வெடிப்புகளின் கீழ்ப் பிள்ளைகளைக் கொன்றுபோடுகிறவ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பச்சையான சகல மரத்தின்கீழும், விக்கிரக தேவர்களோடே மோகாக்னியில் வெந்து, பள்ளத்தாக்குகளிலே கன்மலை வெடிப்புகளின் கீழ்ப் பிள்ளைகளைக் கொன்றுபோடுகிறவ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ள்ளத்தாக்குகளிலுள்ள வழவழப்பான சிலைகளிடத்தில் உன் பங்கு இருக்கிறது; அவைகள், அவைகளே உன் வீதம்; அவைகளுக்கு நீ பானபலியை வார்த்து, போஜனபலியையும் செலுத்துகிறாய்; இவைகளின்மேல் பிரியப்படுவேனோ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ள்ளத்தாக்குகளிலுள்ள வழவழப்பான சிலைகளிடத்தில் உன் பங்கு இருக்கிறது; அவைகள், அவைகளே உன் வீதம்; அவைகளுக்கு நீ பானபலியை வார்த்து, போஜனபலியையும் செலுத்துகிறாய்; இவைகளின்மேல் பிரியப்படுவேனோ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உயரமும் உன்னதமுமான மலைகளின்மேல் உன் மஞ்சத்தை வைக்கிறாய்; அங்கேயும் பலியிடும்படி ஏறுகிறாய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உயரமும் உன்னதமுமான மலைகளின்மேல் உன் மஞ்சத்தை வைக்கிறாய்; அங்கேயும் பலியிடும்படி ஏறுகிறாய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தவுகளுக்கும் நிலைகளுக்கும் பின்னாக உன் ஞாபகக்குறியை வைக்கிறாய்; நீ என்னைவிட்டுப்போய் மற்றவர்களுக்கு உன்னை வெளிப்படுத்தினாய்; ஏறிப்போய் உன் மஞ்சத்தை அகலமாக்கி, அவர்களோடே உடன்படிக்கைபண்ணினாய்; அவர்களுடைய மஞ்சத்தைக் காண்கிற எல்லா இடத்திலும் அதை நேசிக்கிறாய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தவுகளுக்கும் நிலைகளுக்கும் பின்னாக உன் ஞாபகக்குறியை வைக்கிறாய்; நீ என்னைவிட்டுப்போய் மற்றவர்களுக்கு உன்னை வெளிப்படுத்தினாய்; ஏறிப்போய் உன் மஞ்சத்தை அகலமாக்கி, அவர்களோடே உடன்படிக்கைபண்ணினாய்; அவர்களுடைய மஞ்சத்தைக் காண்கிற எல்லா இடத்திலும் அதை நேசிக்கிறாய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தவுகளுக்கும் நிலைகளுக்கும் பின்னாக உன் ஞாபகக்குறியை வைக்கிறாய்; நீ என்னைவிட்டுப்போய் மற்றவர்களுக்கு உன்னை வெளிப்படுத்தினாய்; ஏறிப்போய் உன் மஞ்சத்தை அகலமாக்கி, அவர்களோடே உடன்படிக்கைபண்ணினாய்; அவர்களுடைய மஞ்சத்தைக் காண்கிற எல்லா இடத்திலும் அதை நேசிக்கிறாய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தைலத்தைப் பூசிக்கொண்டு ராஜாவினிடத்தில் போகிறாய்; உன் பரிமளங்களை மிகுதியாக்கி, உன் ஸ்தானாபதிகளைத் தூரத்துக்கு அனுப்பி உன்னைப் பாதாளமட்டும் தாழ்த்துகிறாய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தைலத்தைப் பூசிக்கொண்டு ராஜாவினிடத்தில் போகிறாய்; உன் பரிமளங்களை மிகுதியாக்கி, உன் ஸ்தானாபதிகளைத் தூரத்துக்கு அனுப்பி உன்னைப் பாதாளமட்டும் தாழ்த்துகிறாய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ழிதூரமானதால் உழன்றுபோகிறாய்; அது விருதாவென்று நீ சொல்லுகிறதில்லை; உன் கைபெலத்தைக் கண்டுபிடித்தாய், ஆகையால் நீ ஆயாசப்படவ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ழிதூரமானதால் உழன்றுபோகிறாய்; அது விருதாவென்று நீ சொல்லுகிறதில்லை; உன் கைபெலத்தைக் கண்டுபிடித்தாய், ஆகையால் நீ ஆயாசப்படவ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யாருக்கு அஞ்சிப் பயப்படுகிறாய், நீ பொய்சொல்லுகிறாயே; நீ என்னை நினையாமலும், உன் மனதிலே வைக்காமலும் போகிறாய்; நான் வெகுகாலம் மவுனமாயிருந்தேன் அல்லவா? ஆகையால் எனக்குப் பயப்படாதிருக்கிறாய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யாருக்கு அஞ்சிப் பயப்படுகிறாய், நீ பொய்சொல்லுகிறாயே; நீ என்னை நினையாமலும், உன் மனதிலே வைக்காமலும் போகிறாய்; நான் வெகுகாலம் மவுனமாயிருந்தேன் அல்லவா? ஆகையால் எனக்குப் பயப்படாதிருக்கிறாய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நீதியையும் உன் கிரியைகளையும் நான் வெளிப்படுத்துவேன் அவைகள் உனக்கு உதவா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கூப்பிடும்போது, உன் கணங்கள் உன்னைத் தப்புவிக்கட்டும்; காற்று அவைகளையெல்லாம் பறக்கடித்து மாயை அவைகளைக் கொண்டுபோம்; என்னை நம்பியிருக்கிறவனோ தேசத்தைச் சுதந்தரித்து, என் பரிசுத்த பர்வதத்திலே காணியாட்சிக்காரனாயிருப்ப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கூப்பிடும்போது, உன் கணங்கள் உன்னைத் தப்புவிக்கட்டும்; காற்று அவைகளையெல்லாம் பறக்கடித்து மாயை அவைகளைக் கொண்டுபோம்; என்னை நம்பியிருக்கிறவனோ தேசத்தைச் சுதந்தரித்து, என் பரிசுத்த பர்வதத்திலே காணியாட்சிக்காரனாயிருப்ப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கூப்பிடும்போது, உன் கணங்கள் உன்னைத் தப்புவிக்கட்டும்; காற்று அவைகளையெல்லாம் பறக்கடித்து மாயை அவைகளைக் கொண்டுபோம்; என்னை நம்பியிருக்கிறவனோ தேசத்தைச் சுதந்தரித்து, என் பரிசுத்த பர்வதத்திலே காணியாட்சிக்காரனாயிருப்ப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ழியை உயர்த்தி உயர்த்தி, அதைச் செம்மைப்படுத்தி, இடறல்களை என் ஜனத்தின் வழியிலிருந்து எடுத்துப்போடுங்கள் என்னப்ப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ழியை உயர்த்தி உயர்த்தி, அதைச் செம்மைப்படுத்தி, இடறல்களை என் ஜனத்தின் வழியிலிருந்து எடுத்துப்போடுங்கள் என்னப்ப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ித்தியவாசியும் பரிசுத்தர் என்கிற நாமமுள்ளவருமாகிய மகத்துவமும் உன்னதமுமானவர் சொல்லுகிறார்: உன்னதத்திலும் பரிசுத்த ஸ்தலத்திலும் வாசம்பண்ணுகிற நான், பணிந்தவர்களின் ஆவியை உயிர்ப்பிக்கிறதற்கும், நொறுங்கினவர்களின் இருதயத்தை உயிர்ப்பிக்கிறதற்கும், நொறுங்குண்டு பணிந்த ஆவியுள்ளவர்களிடத்திலும் வாசம்பண்ணுகி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ித்தியவாசியும் பரிசுத்தர் என்கிற நாமமுள்ளவருமாகிய மகத்துவமும் உன்னதமுமானவர் சொல்லுகிறார்: உன்னதத்திலும் பரிசுத்த ஸ்தலத்திலும் வாசம்பண்ணுகிற நான், பணிந்தவர்களின் ஆவியை உயிர்ப்பிக்கிறதற்கும், நொறுங்கினவர்களின் இருதயத்தை உயிர்ப்பிக்கிறதற்கும், நொறுங்குண்டு பணிந்த ஆவியுள்ளவர்களிடத்திலும் வாசம்பண்ணுகி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ித்தியவாசியும் பரிசுத்தர் என்கிற நாமமுள்ளவருமாகிய மகத்துவமும் உன்னதமுமானவர் சொல்லுகிறார்: உன்னதத்திலும் பரிசுத்த ஸ்தலத்திலும் வாசம்பண்ணுகிற நான், பணிந்தவர்களின் ஆவியை உயிர்ப்பிக்கிறதற்கும், நொறுங்கினவர்களின் இருதயத்தை உயிர்ப்பிக்கிறதற்கும், நொறுங்குண்டு பணிந்த ஆவியுள்ளவர்களிடத்திலும் வாசம்பண்ணுகி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ித்தியவாசியும் பரிசுத்தர் என்கிற நாமமுள்ளவருமாகிய மகத்துவமும் உன்னதமுமானவர் சொல்லுகிறார்: உன்னதத்திலும் பரிசுத்த ஸ்தலத்திலும் வாசம்பண்ணுகிற நான், பணிந்தவர்களின் ஆவியை உயிர்ப்பிக்கிறதற்கும், நொறுங்கினவர்களின் இருதயத்தை உயிர்ப்பிக்கிறதற்கும், நொறுங்குண்டு பணிந்த ஆவியுள்ளவர்களிடத்திலும் வாசம்பண்ணுகி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எப்போதும் வழக்காடமாட்டேன்; நான் என்றைக்கும் கோபமாயிருப்பதுமில்லை; ஏனென்றால், ஆவியும், நான் உண்டுபண்ணின ஆத்துமாக்களும், என் முகத்துக்கு முன்பாகச் சோர்ந்துபோகும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எப்போதும் வழக்காடமாட்டேன்; நான் என்றைக்கும் கோபமாயிருப்பதுமில்லை; ஏனென்றால், ஆவியும், நான் உண்டுபண்ணின ஆத்துமாக்களும், என் முகத்துக்கு முன்பாகச் சோர்ந்துபோகும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ுன்மார்க்கருக்குச் சமாதானம் இல்லையென்று என் தேவன்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அவர்கள் பொருளாசையென்னும் அக்கிரமத்தினிமித்தம் கடுங்கோபமாகி, அவர்களை அடித்தேன்; நான் மறைந்து, கடுங்கோபமாயிருந்தேன், தங்கள் மனம்போனபோக்கிலே மாறுபாடாய் நடந்தார்கள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அவர்கள் பொருளாசையென்னும் அக்கிரமத்தினிமித்தம் கடுங்கோபமாகி, அவர்களை அடித்தேன்; நான் மறைந்து, கடுங்கோபமாயிருந்தேன், தங்கள் மனம்போனபோக்கிலே மாறுபாடாய் நடந்தார்கள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வழிகளை நான் பார்த்து, அவர்களைக் குணமாக்குவேன்; அவர்களை நடத்தி, திரும்பவும் அவர்களுக்கும் அவர்களிலே துக்கப்படுகிறவர்களுக்கும் ஆறுதல் அளிப்ப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வழிகளை நான் பார்த்து, அவர்களைக் குணமாக்குவேன்; அவர்களை நடத்தி, திரும்பவும் அவர்களுக்கும் அவர்களிலே துக்கப்படுகிறவர்களுக்கும் ஆறுதல் அளிப்ப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ூரமாயிருக்கிறவர்களுக்கும் சமீபமாயிருக்கிறவர்களுக்கும் சமாதானம் சமாதானம் என்று கூறும் உதடுகளின் பலனைச் சிருஷ்டிக்கிறேன், அவர்களைக் குணமாக்குவேன் என்று கர்த்தர் சொல்ல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ூரமாயிருக்கிறவர்களுக்கும் சமீபமாயிருக்கிறவர்களுக்கும் சமாதானம் சமாதானம் என்று கூறும் உதடுகளின் பலனைச் சிருஷ்டிக்கிறேன், அவர்களைக் குணமாக்குவேன் என்று கர்த்த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ுன்மார்க்கரோ கொந்தளிக்கும் கடலைப்போலிருக்கிறார்கள்; அது அமர்ந்திருக்கக் கூடாமல், அதின் ஜலங்கள் சேற்றையும் அழுக்கையும் கரையில் ஒதுக்குகிற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ுன்மார்க்கரோ கொந்தளிக்கும் கடலைப்போலிருக்கிறார்கள்; அது அமர்ந்திருக்கக் கூடாமல், அதின் ஜலங்கள் சேற்றையும் அழுக்கையும் கரையில் ஒதுக்கு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നീതിമാൻ നശിക്കുന്നു; ആരും അതു ഗണ്യമാക്കുന്നില്ല; ഭക്തന്മാരും കഴിഞ്ഞുപോകുന്നു; നീതിമ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ർ‍ത്ഥത്തിന്നു മുമ്പെ കഴിഞ്ഞുപോകുന്നു എന്നു ആരും ഗ്രഹിക്ക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ൻ സമാധാനത്തിലേക്കു പ്രവേശിക്കുന്നു; നേരായി നടക്കുന്നവരൊക്കെയും താന്താന്റെ കിടക്കയിൽ വിശ്രാമ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ാ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ക്ഷുദ്രക്കാരത്തിയുടെ മക്കളേ, വ്യഭിചാരിയുടെയും വേശ്യയുടെയും സന്തതിയേ; ഇങ്ങോട്ടു അടുത്തുവര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നിങ്ങൾ ആരെയാകുന്നു കളിയാക്കുന്നതു? ആരുടെനേരെയാകുന്നു നിങ്ങൾ വായ്പിളർ‍ന്നു നാക്കു നീട്ടുന്ന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 അതിക്രമക്കാരും വ്യാജസന്തതിയും അ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നിങ്ങൾ കരുവേലങ്ങൾക്കരികത്തും ഓരോ പച്ചമരത്തിൻ ‍കീഴിലും ജ്വലിച്ചു, പാറപ്പിളർ‍പ്പുകൾക്കു താഴ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ോട്ടുവക്കത്തുവെച്ചു കുഞ്ഞുങ്ങളെ അറു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തോട്ടിലെ മിനുസമുള്ള കല്ലു നിന്റെ പങ്കു; അതു തന്നേ നിന്റെ ഓഹരി; അതിന്നല്ലോ നീ പാനീയ ബലി പകർ‍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ോജനബലി അർ‍പ്പിച്ചിരിക്കുന്നതു? ഈ വക കണ്ടിട്ടു ഞാൻ ക്ഷമിച്ചിരിക്കുമ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പൊക്കവും ഉയരവും ഉള്ള മലയിൽ നീ നിന്റെ കിടക്ക വിരിച്ചിരിക്കുന്നു; അവിടേക്കു തന്നേ നീ ബലികഴി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യറിച്ചെ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കതകിന്നും കട്ടിളെക്കും പുറകിൽ നീ നിന്റെ അടയാളം വെച്ചു, നീ എന്നെ വിട്ടു ചെന്നു മറ്റുള്ളവർ‍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െത്തന്നേ അനാവൃതയാക്കി കയറി നിന്റെ കിടക്ക വിസ്താരമാക്കി അവരുമായി ഉടമ്പടിചെയ്തു അവരുടെ ശയ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തിച്ചു ആംഗ്യം നോക്കിക്കൊണ്ട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നീ തൈലവുംകൊണ്ടു മോലെക്കിന്റെ അടുക്കൽ ചെന്നു, നിന്റെ പരിമളവർ‍ഗ്ഗം ധാരാളം ചെലവു ചെയ്തു,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ൂതന്മാരെ ദൂരത്തയച്ചു പാതാളത്തോളം ഇറങ്ങിച്ചെ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വഴിയുടെ ദൂരംകൊണ്ടു നീ തളർ‍ന്നുപോയിട്ടും അതു നിഷ്ഫലമെന്നു നീ പറഞ്ഞില്ല; നിന്റെ കൈവശം ജീവശക്ത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ണ്ടതുകൊണ്ടു നിനക്കു ക്ഷീണം തോന്നി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കപടം കാണിപ്പാനും എന്നെ ഓർ‍ക്കയോ കൂട്ടാക്കുകയോ ചെയ്യാതിരിപ്പാനും നീ ആരെയാകുന്നു ശങ്ക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യപ്പെട്ടതു? ഞാൻ ബഹുകാലം മിണ്ടാതെ ഇരുന്നിട്ടല്ലയോ നീ എന്നെ ഭയപ്പെടാതിരിക്കുന്ന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നിന്റെ നീതി ഞാൻ വെളിച്ചത്താക്കും; നിന്റെ പ്രവൃത്തികളോ നിനക്കു പ്രയോജനമാ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നീ നിലവിളിക്കുമ്പോൾ നിന്റെ വിഗ്രഹസമൂഹം നിന്നെ രക്ഷിക്കട്ടെ; എന്നാൽ അവയെ ഒക്കെയും കാറ്റ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റ്റിക്കൊണ്ടുപോകും; ഒരു ശ്വാസം അവയെ നീക്കിക്കളയും; എങ്കിലും എന്നെ ആശ്രയിക്കുന്നവൻ ദേശ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കാശമാക്കി എന്റെ വിശുദ്ധപർ‍വ്വതത്തെ കൈവശമാ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നികത്തുവിൻ‍, നികത്തുവിൻ‍, വഴി ഒരുക്കുവിൻ‍; എന്റെ ജനത്തിന്റെ വഴിയിൽ നിന്നു ഇടർ‍ച്ച നീക്കിക്കളവി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അവൻ 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ഉന്നതനും ഉയർ‍ന്നിരിക്കുന്നവനും ശാശ്വതവാസിയും പരിശുദ്ധൻ എന്നു നാമമുള്ളവനുമായവൻ ഇപ്രക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ന്നു: ഞാൻ ഉന്നതനും പരിശുദ്ധനുമായി വസിക്കുന്നു; താഴ്മയുള്ളവരുടെ മനസ്സ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നസ്താപമുള്ളവരുടെ ഹൃദയത്തിന്നും ചൈതന്യം വരുത്തുവാൻ മനസ്താപവും മനോവിനയവുമുള്ളവരോടു കൂട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സ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ഞാൻ എന്നേക്കും വാദിക്കയില്ല; എല്ലായ്പോഴും കോപിക്കയുമില്ല; അല്ലെങ്കിൽ അവരുടെ ആത്മാവും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ൃഷ്ടിച്ചിട്ടുള്ള ദേഹികളും എന്റെ മുമ്പിൽ നിന്നു ക്ഷയിച്ചു പോകുമ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ദുഷ്ടന്മാർ‍ക്കു സമാധാനമില്ല എന്നു എന്റെ ദൈവം 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വരുടെ അത്യാഗ്രഹത്തിന്റെ അകൃത്യംനിമിത്തം ഞാൻ കോപിച്ചു അവരെ അടിച്ചു; ഞാൻ കോപിച്ചു മുഖം മറെ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ാറെ അവർ‍ തിരിഞ്ഞു തങ്ങൾക്കു തോന്നിയ വഴിയിൽ നട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ഞാൻ അവരുടെ വഴികളെ കണ്ടിരിക്കുന്നു; ഞാൻ അവരെ സൌഖ്യമാക്കും; ഞാൻ അവരെ നടത്തി അവർ‍ക്കു,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ുഃഖിതന്മാർ‍ക്കു തന്നേ, വീണ്ടും ആശ്വാസം വരുത്ത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ഞാൻ അധരങ്ങളുടെ ഫലം സൃഷ്ടിക്കും; ദൂരസ്ഥന്നും സമീപസ്ഥന്നും സമാധാനം, സമാധാനം എന്നും ഞാൻ അ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ൌഖ്യമാക്കും എന്നും യഹോവ 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ദുഷ്ടന്മാരോ കലങ്ങിമറിയുന്ന കടൽപോലെയാകുന്നു; അതിന്നു അടങ്ങിയിരിപ്പാൻ കഴികയില്ല; അതിലെ വെള്ള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േറും ചെളിയും മേലോട്ടു തള്ള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2026-10-21T01:59:45Z</dcterms:created>
  <dcterms:modified xsi:type="dcterms:W3CDTF">2026-10-21T01:59:45Z</dcterms:modified>
  <dc:title>യെശയ്യാവ് : 57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