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கேல் தான் யாக்கோபுக்குப் பிள்ளைகளைப் பெறாததைக்கண்டு, தன் சகோதரியின்மேல் பொறாமைகொண்டு, யாக்கோபை நோக்கி: எனக்குப் பிள்ளை கொடும், இல்லாவிட்டால் நான் சாகிறேன் என்ற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கேல் தான் யாக்கோபுக்குப் பிள்ளைகளைப் பெறாததைக்கண்டு, தன் சகோதரியின்மேல் பொறாமைகொண்டு, யாக்கோபை நோக்கி: எனக்குப் பிள்ளை கொடும், இல்லாவிட்டால் நான் சாகிறேன் என்ற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ாக்கோபு ராகேலின்மேல் கோபங்கொண்டு: தேவனல்லோ உன் கர்ப்பத்தை அடைத்திருக்கிறார், நான் தேவனோ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ாக்கோபு ராகேலின்மேல் கோபங்கொண்டு: தேவனல்லோ உன் கர்ப்பத்தை அடைத்திருக்கிறார், நான் தேவனோ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ள்: இதோ, என் வேலைக்காரியாகிய பில்காள் இருக்கிறாளே; அவள் என் மடிக்குப் பிள்ளைகளைப் பெறவும், அவளாலாகிலும் என் வீடு கட்டப்படவும் அவளிடத்தில் சேரும் என்று சொல்ல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ள்: இதோ, என் வேலைக்காரியாகிய பில்காள் இருக்கிறாளே; அவள் என் மடிக்குப் பிள்ளைகளைப் பெறவும், அவளாலாகிலும் என் வீடு கட்டப்படவும் அவளிடத்தில் சேரும் என்று சொல்ல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க்குத் தன் வேலைக்காரியாகிய பில்காளை மனைவியாகக் கொடுத்தாள்; அப்படியே யாக்கோபு அவளைச் சேர்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ல்காள் கர்ப்பவதியாகி, யாக்கோபுக்கு ஒரு குமாரனைப் பெற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கேல்: தேவன் என் வழக்கைத் தீர்த்து, என் சத்தத்தையும் கேட்டு, எனக்கு ஒரு குமாரனைக் கொடுத்தார் என்று சொல்லி, அவனுக்குத் தாண் என்று பேரிட்ட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கேல்: தேவன் என் வழக்கைத் தீர்த்து, என் சத்தத்தையும் கேட்டு, எனக்கு ஒரு குமாரனைக் கொடுத்தார் என்று சொல்லி, அவனுக்குத் தாண் என்று பேரிட்ட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றுபடியும் ராகேலின் வேலைக்காரியாகிய பில்காள் கர்ப்பவதியாகி, யாக்கோபுக்கு இரண்டாம் குமாரனைப் பெற்ற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ராகேல்: நான் மகா போராட்டமாய் என் சகோதரியோடே போராடி மேற்கொண்டேன் என்று சொல்லி, அவனுக்கு நப்தலி என்று பேரிட்ட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ராகேல்: நான் மகா போராட்டமாய் என் சகோதரியோடே போராடி மேற்கொண்டேன் என்று சொல்லி, அவனுக்கு நப்தலி என்று பேரிட்ட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லேயாள் தான் பிள்ளைபெறுகிறது நின்றுபோனதைக் கண்டு, தன் வேலைக்காரியாகிய சில்பாளை அழைத்து, அவளை யாக்கோபுக்கு மனைவியாகக் கொடுத்த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லேயாளின் வேலைக்காரியாகிய சில்பாள் யாக்கோபுக்கு ஒரு குமாரனைப் பெற்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லேயாள்: ஏராளமாகிறது என்று சொல்லி, அவனுக்குக் காத் என்று பேரிட்ட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லேயாளின் வேலைக்காரியாகிய சில்பாள் யாக்கோபுக்கு இரண்டாம் குமாரனைப் பெற்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லேயாள்: நான் பாக்கியவதி, ஸ்திரீகள் என்னைப் பாக்கியவதி என்பார்கள் என்று சொல்லி, அவனுக்கு ஆசேர் என்று பேரிட்ட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ோதுமை அறுப்பு நாட்களிலே ரூபன் வயல்வெளியிலே போய், தூதாயீம் கனிகளைக் கண்டெடுத்து, அவைகளைக் கொண்டுவந்து தன் தாயாகிய லேயாளிடத்தில் கொடுத்தான். அப்பொழுது ராகேல் லேயாளை நோக்கி: உன் குமாரனுடைய தூதாயீம் கனியில் எனக்குக் கொஞ்சம் தா என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ோதுமை அறுப்பு நாட்களிலே ரூபன் வயல்வெளியிலே போய், தூதாயீம் கனிகளைக் கண்டெடுத்து, அவைகளைக் கொண்டுவந்து தன் தாயாகிய லேயாளிடத்தில் கொடுத்தான். அப்பொழுது ராகேல் லேயாளை நோக்கி: உன் குமாரனுடைய தூதாயீம் கனியில் எனக்குக் கொஞ்சம் தா என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வள்: நீ என் புருஷனை எடுத்துக்கொண்டது அற்பகாரியமா? என் குமாரனுடைய தூதாயீம் கனிகளையும் எடுத்துக்கொள்ள வேண்டுமோ என்றாள்; அதற்கு ராகேல்: உன் குமாரனுடைய தூதாயீம் கனிகளுக்கு ஈடாக இன்று இரவு அவர் உன்னோடே சயனிக்கட்டும் என்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வள்: நீ என் புருஷனை எடுத்துக்கொண்டது அற்பகாரியமா? என் குமாரனுடைய தூதாயீம் கனிகளையும் எடுத்துக்கொள்ள வேண்டுமோ என்றாள்; அதற்கு ராகேல்: உன் குமாரனுடைய தூதாயீம் கனிகளுக்கு ஈடாக இன்று இரவு அவர் உன்னோடே சயனிக்கட்டும் என்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வள்: நீ என் புருஷனை எடுத்துக்கொண்டது அற்பகாரியமா? என் குமாரனுடைய தூதாயீம் கனிகளையும் எடுத்துக்கொள்ள வேண்டுமோ என்றாள்; அதற்கு ராகேல்: உன் குமாரனுடைய தூதாயீம் கனிகளுக்கு ஈடாக இன்று இரவு அவர் உன்னோடே சயனிக்கட்டும் என்ற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யங்காலத்தில் யாக்கோபு வெளியிலிருந்து வருகையில் லேயாள் புறப்பட்டு அவனுக்கு எதிர்கொண்டுபோய்: என் குமாரனுடைய தூதாயீம் கனிகளால் உம்மைக் கொண்டேன்; ஆகையால், நீர் என்னிடத்தில் வரவேண்டும் என்றாள்; அவன் அன்று இரவு அவளோடே சயனி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யங்காலத்தில் யாக்கோபு வெளியிலிருந்து வருகையில் லேயாள் புறப்பட்டு அவனுக்கு எதிர்கொண்டுபோய்: என் குமாரனுடைய தூதாயீம் கனிகளால் உம்மைக் கொண்டேன்; ஆகையால், நீர் என்னிடத்தில் வரவேண்டும் என்றாள்; அவன் அன்று இரவு அவளோடே சயன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லேயாளுக்குச் செவிகொடுத்தார். அவள் கர்ப்பவதியாகி யாக்கோபுக்கு ஐந்தாம் குமாரனைப் பெற்ற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லேயாள்: நான் என் வேலைக்காரியை என் புருஷனுக்குக் கொடுத்த பலனைத் தேவன் எனக்குத் தந்தார் என்று சொல்லி, அவனுக்கு இசக்கார் என்று பேரிட்ட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லேயாள்: நான் என் வேலைக்காரியை என் புருஷனுக்குக் கொடுத்த பலனைத் தேவன் எனக்குத் தந்தார் என்று சொல்லி, அவனுக்கு இசக்கார் என்று பேரிட்ட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ுறம் லேயாள் கர்ப்பவதியாகி யாக்கோபுக்கு ஆறாம் குமாரனைப் பெற்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லேயாள்: தேவன் எனக்கு நல்ல ஈவைத்தந்தார்; என் புருஷனுக்கு நான் ஆறு குமாரரைப் பெற்றபடியால், இப்பொழுது அவர் என்னுடனே வாசம்பண்ணுவார் என்று சொல்லி, அவனுக்குச் செபுலோன் என்று பேரிட்ட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லேயாள்: தேவன் எனக்கு நல்ல ஈவைத்தந்தார்; என் புருஷனுக்கு நான் ஆறு குமாரரைப் பெற்றபடியால், இப்பொழுது அவர் என்னுடனே வாசம்பண்ணுவார் என்று சொல்லி, அவனுக்குச் செபுலோன் என்று பேரிட்ட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அவள் ஒரு குமாரத்தியையும் பெற்று, அவளுக்குத் தீனாள் என்று பேரிட்ட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் ராகேலை நினைத்தருளினார்; அவளுக்குத் தேவன் செவிகொடுத்து, அவள் கர்ப்பந்தரிக்கும்படி செய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ள் கர்ப்பவதியாகி ஒரு குமாரனைப் பெற்று: தேவன் என் நிந்தையை நீக்கிவிட்டார் என்ற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ன்னும் ஒரு குமாரனைக் கர்த்தர் எனக்குத் தருவார் என்றும் சொல்லி, அவனுக்கு யோசேப்பு என்று பேரிட்ட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கேல் யோசேப்பைப் பெற்றபின், யாக்கோபு லாபானை நோக்கி: நான் என் ஸ்தானத்திற்கும் என் தேசத்துக்கும் போக என்னை அனுப்பிவி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கேல் யோசேப்பைப் பெற்றபின், யாக்கோபு லாபானை நோக்கி: நான் என் ஸ்தானத்திற்கும் என் தேசத்துக்கும் போக என்னை அனுப்பிவி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உமக்கு ஊழியஞ்செய்து சம்பாதித்த என் மனைவிகளையும் என் பிள்ளைகளையும் எனக்குத் தாரும்; நான் போவேன், நான் உம்மிடத்தில் சேவித்த சேவகத்தை நீர் அறிந்திருக்கிறீ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உமக்கு ஊழியஞ்செய்து சம்பாதித்த என் மனைவிகளையும் என் பிள்ளைகளையும் எனக்குத் தாரும்; நான் போவேன், நான் உம்மிடத்தில் சேவித்த சேவகத்தை நீர் அறிந்திருக்கிறீர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லாபான்: உன் கண்களில் எனக்குத் தயவு கிடைத்ததேயானால் நீ இரு; உன்னிமித்தம் கர்த்தர் என்னை ஆசீர்வதித்தார் என்று குறிப்பினால் அறிந்த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லாபான்: உன் கண்களில் எனக்குத் தயவு கிடைத்ததேயானால் நீ இரு; உன்னிமித்தம் கர்த்தர் என்னை ஆசீர்வதித்தார் என்று குறிப்பினால் அறிந்த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சம்பளம் இன்னதென்று எனக்குச் சொல், நான் அதைத் தருவேன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அவன் நான் உம்மைச் சேவித்த விதமும், உம்முடைய மந்தை என்னிடத்தில் இருந்த விதமும் அறிந்திருக்கிறீ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அவன் நான் உம்மைச் சேவித்த விதமும், உம்முடைய மந்தை என்னிடத்தில் இருந்த விதமும் அறிந்திருக்கிறீ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வருமுன்னே உமக்கு இருந்தது கொஞ்சம்; நான் வந்தபின் கர்த்தர் உம்மை ஆசீர்வதித்ததினால் அது மிகவும் பெருகியிருக்கிறது; இனி நான் என் குடும்பத்துக்குச் சம்பாத்தியம்பண்ணுவது எப்பொழுது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வருமுன்னே உமக்கு இருந்தது கொஞ்சம்; நான் வந்தபின் கர்த்தர் உம்மை ஆசீர்வதித்ததினால் அது மிகவும் பெருகியிருக்கிறது; இனி நான் என் குடும்பத்துக்குச் சம்பாத்தியம்பண்ணுவது எப்பொழுது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: நான் உனக்கு என்ன தரவேண்டும் என்றான்; யாக்கோபு: நீர் எனக்கு ஒன்றும் தரவேண்டியதில்லை; நான் சொல்லுகிறபடி நீர் எனக்குச் செய்தால், உம்முடைய மந்தையைத் திரும்ப மேய்த்துக் காப்ப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: நான் உனக்கு என்ன தரவேண்டும் என்றான்; யாக்கோபு: நீர் எனக்கு ஒன்றும் தரவேண்டியதில்லை; நான் சொல்லுகிறபடி நீர் எனக்குச் செய்தால், உம்முடைய மந்தையைத் திரும்ப மேய்த்துக் காப்ப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இன்றைக்குப் போய், உம்முடைய மந்தைகளையெல்லாம் பார்வையிட்டு, அவைகளில் புள்ளியும் வரியும் கறுப்புமுள்ள செம்மறியாடுகளையும், வரியும் புள்ளியுமுள்ள வெள்ளாடுகளையும் பிரித்துவிடுகிறேன்; அப்படிப்பட்டவை இனி எனக்குச் சம்பளமாயிருக்கட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இன்றைக்குப் போய், உம்முடைய மந்தைகளையெல்லாம் பார்வையிட்டு, அவைகளில் புள்ளியும் வரியும் கறுப்புமுள்ள செம்மறியாடுகளையும், வரியும் புள்ளியுமுள்ள வெள்ளாடுகளையும் பிரித்துவிடுகிறேன்; அப்படிப்பட்டவை இனி எனக்குச் சம்பளமாயிருக்கட்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இனிமேல் என் சம்பளமாகிய இவற்றை நீர் பார்வையிடும்போது, என் நீதி விளங்கும்; புள்ளியும் வரியுமில்லாத வெள்ளாடுகளும், கறுப்பான செம்மறியாடுகளும் என் வசத்தில் இருந்தால், அவையெல்லாம் என்னால் திருடிக்கொள்ளப்பட்டவைகளாய் எண்ணப்படட்டும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இனிமேல் என் சம்பளமாகிய இவற்றை நீர் பார்வையிடும்போது, என் நீதி விளங்கும்; புள்ளியும் வரியுமில்லாத வெள்ளாடுகளும், கறுப்பான செம்மறியாடுகளும் என் வசத்தில் இருந்தால், அவையெல்லாம் என்னால் திருடிக்கொள்ளப்பட்டவைகளாய் எண்ணப்படட்டும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இனிமேல் என் சம்பளமாகிய இவற்றை நீர் பார்வையிடும்போது, என் நீதி விளங்கும்; புள்ளியும் வரியுமில்லாத வெள்ளாடுகளும், கறுப்பான செம்மறியாடுகளும் என் வசத்தில் இருந்தால், அவையெல்லாம் என்னால் திருடிக்கொள்ளப்பட்டவைகளாய் எண்ணப்படட்டும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லாபான்: நீ சொன்னபடியே ஆகட்டும் என்று சொல்லி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நாளிலே கலப்பு நிறமும் வரியுமுள்ள வெள்ளாட்டுக் கடாக்களையும், புள்ளியும் வரியுமுள்ள வெள்ளாடுகள் யாவையும், சற்று வெண்மையும் கருமையுமுள்ள செம்மறியாடுகள் யாவையும் பிரித்து, தன் குமாரரிடத்தில் ஒப்புவித்த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நாளிலே கலப்பு நிறமும் வரியுமுள்ள வெள்ளாட்டுக் கடாக்களையும், புள்ளியும் வரியுமுள்ள வெள்ளாடுகள் யாவையும், சற்று வெண்மையும் கருமையுமுள்ள செம்மறியாடுகள் யாவையும் பிரித்து, தன் குமாரரிடத்தில் ஒப்புவித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னக்கும் யாக்கோபுக்கும் இடையிலே மூன்று நாள் பிரயாண தூரத்தில் இருக்கும்படி வைத்தான். லாபானுடைய மற்ற ஆடுகளை யாக்கோபு மேய்த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னக்கும் யாக்கோபுக்கும் இடையிலே மூன்று நாள் பிரயாண தூரத்தில் இருக்கும்படி வைத்தான். லாபானுடைய மற்ற ஆடுகளை யாக்கோபு மேய்த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பு யாக்கோபு பச்சையாயிருக்கிற புன்னை, வாதுமை அர்மோன் என்னும் மரங்களின் கொப்புகளை வெட்டி, இடையிடையே வெண்மை தோன்றும்படி, பட்டையை உரித்து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பு யாக்கோபு பச்சையாயிருக்கிற புன்னை, வாதுமை அர்மோன் என்னும் மரங்களின் கொப்புகளை வெட்டி, இடையிடையே வெண்மை தோன்றும்படி, பட்டையை உரித்த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ான் உரித்த கொப்புகளை ஆடுகள் தண்ணீர் குடிக்க வரும் கால்வாய்களிலும் தொட்டிகளிலும் ஆடுகளுக்கு எதிராகப் போட்டுவைப்பான்; ஆடுகள் தண்ணீர் குடிக்க வரும்போது பொலிவதுண்ட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ான் உரித்த கொப்புகளை ஆடுகள் தண்ணீர் குடிக்க வரும் கால்வாய்களிலும் தொட்டிகளிலும் ஆடுகளுக்கு எதிராகப் போட்டுவைப்பான்; ஆடுகள் தண்ணீர் குடிக்க வரும்போது பொலிவதுண்ட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டுகள் அந்தக் கொப்புகளுக்கு முன்பாகப் பொலிந்தபடியால், அவைகள் கலப்பு நிறமுள்ளதும் புள்ளியுள்ளதும் வரியுள்ளதுமான குட்டிகளைப் போட்ட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ந்த ஆட்டுக்குட்டிகளை யாக்கோபு பிரித்துக்கொண்டு, ஆடுகளை லாபானுடைய மந்தையிலிருக்கும் கலப்புநிறமானவைகளுக்கும் கறுப்பானவைகளெல்லாவற்றிற்கும் எதிராக நிறுத்தி, தன் ஆடுகளை லாபானுடைய மந்தையோடே சேர்க்காமல், தனிப்புறமாக வைத்துக்கொள்வ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ந்த ஆட்டுக்குட்டிகளை யாக்கோபு பிரித்துக்கொண்டு, ஆடுகளை லாபானுடைய மந்தையிலிருக்கும் கலப்புநிறமானவைகளுக்கும் கறுப்பானவைகளெல்லாவற்றிற்கும் எதிராக நிறுத்தி, தன் ஆடுகளை லாபானுடைய மந்தையோடே சேர்க்காமல், தனிப்புறமாக வைத்துக்கொள்வ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லத்த ஆடுகள் பொலியும்போது, அந்தக் கொப்புகளுக்கு எதிரே பொலியும்படி யாக்கோபு அவைகளை அந்த ஆடுகளின் கண்களின் முன்பாகக் கால்வாய்களிலே போட்டுவைப்ப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லத்த ஆடுகள் பொலியும்போது, அந்தக் கொப்புகளுக்கு எதிரே பொலியும்படி யாக்கோபு அவைகளை அந்த ஆடுகளின் கண்களின் முன்பாகக் கால்வாய்களிலே போட்டுவைப்ப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லவீனமான ஆடுகள் பொலியும்போது, அவைகளைப் போடாமலிருப்பான்; இதனால் பலவீனமானவைகள் லாபானையும், பலமுள்ளவைகள் யாக்கோபையும் சேர்ந்தன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வ்விதமாய் அந்தப் புருஷன் மிகவும் விருத்தியடைந்து, திரளான ஆடுகளும், வேலைக்காரிகளும், வேலைக்காரரும், ஒட்டகங்களும், கழுதைகளும் உடையவனான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வ்விதமாய் அந்தப் புருஷன் மிகவும் விருத்தியடைந்து, திரளான ஆடுகளும், வேலைக்காரிகளும், வேலைக்காரரும், ஒட்டகங்களும், கழுதைகளும் உடையவன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2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ాహేలు తాను యాకోబునకు పిల్లలు కనక పోవుట చూచి తన అక్కయందు అసూయపడి యాకోబుతోనాకు గర్భఫలము నిమ్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నియెడల నేను చచ్చెద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ాకోబు కోపము రాహేలుమీద రగులుకొనగా అతడునేను నీకు గర్భఫలమును ఇయ్యక పోయిన దేవునికి ప్రతిగా నున్నా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ందు కామెనా దాసియైన బిల్హా ఉన్నది గదా; ఆమెతో పొమ్ము; ఆమె నా కొరకు పిల్లలను కనును; ఆలాగున ఆమె వల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ను పిల్లలు కలుగుదుర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తన దాసియైన బిల్హాను అతనికి భార్యగా ఇచ్చెను. యాకోబు ఆమెతో పో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బిల్హా గర్భవతియై యాకోబునకు కుమారుని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ప్పుడు రాహేలు దేవుడు నాకు తీర్పుతీర్చెను; ఆయన నా మొరను విని నాకు కుమారుని దయ చేసెననుకొని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ు అని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రాహేలు దాసియైన బిల్హా తిరిగి గర్భవతియై యాకోబుకు రెండవ కుమారుని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్పుడు రాహేలుదేవుని కృప విషయమై నా అక్కతో పోరాడి గెలిచితిననుకొని అతనికి నఫ్తాలి అను ప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లేయా తనకు కానుపు ఉడుగుట చూచి తన దాసియైన జిల్పాను తీసికొని యాకోబునకు ఆమెను భార్యగా 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లేయా దాసియైన జిల్పా యాకోబునకు కుమారుని క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లేయాఇది అదృష్టమేగదా అనుకొని అతనికి గాదు అను పేరు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లేయా దాసియైన జిల్పా యాకోబునకు రెండవ కుమారుని క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లేయా నేను భాగ్యవంతురా లనుస్త్రీలు నన్ను భాగ్యవతి అందురు గదా అని అతనికి ఆషేరు అ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గోధుమల కోతకాలములో రూబేను వెళ్లి పొలములో పుత్రదాత వృక్షపు పండ్లు చూచి తన తల్లియైన లేయాకు తె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చ్చెను. అప్పుడు రాహేలునీ కుమారుని పుత్ర దాతవృక్షపు పండ్లలో కొన్ని నాకు దయచేయుమని లేయా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మెనా భర్తను తీసికొంటివే అది చాలదా? ఇప్పుడు నా కుమారుని పుత్రదాత వృక్షపు పండ్లను తీసికొందువా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 అందుకు రాహేలుకాబట్టి నీ కుమారుని పుత్రదాతవృక్షపు పండ్ల నిమిత్తము అతడు ఈ రాత్రి నీ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యనించు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సాయంకాలమందు యాకోబు పొలము నుండి వచ్చునప్పుడు లేయా అతనిని ఎదుర్కొన బోయినీవు నా యొద్దకు రావలెను,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ని పుత్రదాతవృక్షపు పండ్లతో నిన్ను కొంటినని చెప్పెను. కాబట్టి అతడు ఆ రాత్రి ఆమెతో శయన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ేవుడు లేయా మనవి వినెను గనుక ఆమె గర్భ వతియై యాకోబునకు అయిదవ కుమారుని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లేయా నేను నా పెనిమిటికి నా దాసి నిచ్చినందున దేవుడు నాకు ప్రతిఫలము దయచేసెననుకొని అతనికి ఇశ్శ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ఖారు అ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లేయా మరల గర్భవతియై యాకోబునకు ఆరవ కుమారుని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ప్పుడు లేయాదేవుడు మంచి బహుమతి నాకు దయచేసెను; నా పెనిమిటికి ఆరుగురు కుమారులను కనియున్నా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ికను నాతో కాపురము చేయుననుకొని అతనికి జెబూలూను అను పే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ఆ తరువాత ఆమె కొమార్తెను కని ఆమెకు దీనా అ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దేవుడు రాహేలును జ్ఞాపకము చేసికొని ఆమె మనవి విని ఆమె గర్భము తెర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ప్పుడామె గర్భవతియై కుమా రుని కనిదేవుడు నా నింద తొలగించెనన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రియు ఆమె--యెహోవా మరియొక కుమారుని నాకు దయచేయునుగాక అనుకొని అతనికి యోసేపు అ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రాహేలు యోసేపును కనిన తరువాత యాకోబు లాబానుతోనన్ను పంపివేయుము; నా చోటికిని నా దేశమున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ా భార్యలను నా పిల్లలను నా కప్పగించుము; అప్పుడు నేను వెళ్లెదను; వారి కోసము నీకు కొలువుచేసితిన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నీకు కొలువు చేసిన విధమును నీ వెరుగుదువుగదా అ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ందుకు లాబాను అతనితోనీ కటాక్షము నా మీదనున్న యెడల నా మాట వినుము; నిన్ను బట్టి యెహోవా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శీర్వదించెనని శకునము చూచి తెలిసికొంటి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మరియు అతడునీ జీత మింతయని నాతో స్పష్టముగా చెప్పుము అది యిచ్చెద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ందుకు యాకోబు అతని చూచినేను నీకెట్లు కొలువు చేసితినో నీ మందలు నాయొద్ద ఎట్లుండెనో అది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ేను రాకమునుపు నీకుండినది కొంచెమే; అయితే అది బహుగా అభి వృద్ధి పొందెను; నేను పాదముపెట్టిన చోటెల్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నిన్ను ఆశీర్వదించెను; నేను నా యింటి వారికొరకు ఎప్పుడు సంపాద్యము చేసికొందు 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ప్పుడ తడునేను నీకేమి ఇయ్యవలెనని యడిగి నందుకు యాకోబునీవు నాకేమియు ఇయ్యవద్దు; నీవు నాకొరకు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ధముగా చేసినయెడల నేను తిరిగి నీ మందను మేపి కా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నేడు నేను నీ మంద అంత టిలో నడచి చూచి పొడలైనను మచ్చలైనను గల ప్రతి గొఱ్ఱను, గొఱ్ఱపిల్లలలో నల్ల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దానిని, మేకలలో మచ్చలైనను పొడలైనను గలవాటిని వేరుపరచెదను; అట్టివి నాకు జీత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ఇకమీదట నాకు రావలసిన జీతమును గూర్చి నీవు చూడవచ్చి నప్పుడు నా న్యాయప్రవర్తనయే నాకు సాక్ష్యమగ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కలలో పొడలైనను మచ్చలైనను లేనివన్నియు, గొఱ్ఱపిల్లలలో నలుపు లేనివన్నియు నా యొద్దనున్నయెడల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ొంగిలితినని చెప్పవచ్చు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అందుకు లాబాను మంచిది, నీ మాటచొప్పుననే కాని మ్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ఆ దినమున లాబాను చారయైనను మచ్చ యైనను గల మేకపోతులను, పొడలైనను మచ్చలైనను గల పెంటిమేకలన్న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ంచెము తెలుపుగల ప్రతిదానిని గొఱ్ఱపిల్లలలో నల్లవాటి నన్నిటిని వేరుచేసి తన కుమారుల చేతి కప్పగ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తనకును యాకోబునకును మధ్య మూడు దినముల ప్రయాణమంత దూరము పెట్టెను; లాబానుయొక్క మిగిలిన మందను యాకోబ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పు 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యాకోబు చినారు జంగి సాలు అను చెట్ల చువ్వలను తీసికొని ఆ చువ్వలలో తెల్లచారలు కనబడునట్లు అక్కడక్క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 తొక్కలు ఒలి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మందలు నీళ్లు త్రాగ వచ్చినప్పుడు అవి చూలు కట్టుటకు అతడు తాను ఒలిచిన చువ్వలను మందలు త్రాగ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 కాలువలలోను నీళ్లగాళ్లలోను వాటియెదుట పెట్ట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మందలు ఆ చువ్వల యెదుట చూలు కట్టి చారలైనను పొడలైనను మచ్చలైనను గల పిల్లలను ఈ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యాకోబు ఆ గొఱ్ఱపిల్లలను వేరుచేసి, చారలుగల వాటి తట్టును లాబాను మందలలో నల్లని వాటి తట్టును మంద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ఖములు త్రిప్పి తన మందలను లాబాను మందలతో నుంచక వాటిని వేరుగా ఉ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మందలో బలమైనవి చూలు కట్టినప్పుడెల్లను అవి ఆ చువ్వల యెదుట చూలు కట్టునట్లు యాకోబు మంద కన్నుల యెద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లువలలో ఆ చువ్వల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మంద బలహీనమైనప్పుడు పెట్టలేదు. అట్లు బలహీనమైనవి లాబానుకును బల మైనవి యాకోబు నకున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ఆ ప్రకారము ఆ మనుష్యుడు అత్యధి కముగా అభివృద్ధిపొంది విస్తార మైన మందలు దాసీలు దాసులు ఒంటె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డిదలు గలవా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2026-10-20T00:42:11Z</dcterms:created>
  <dcterms:modified xsi:type="dcterms:W3CDTF">2026-10-20T00:42:11Z</dcterms:modified>
  <dc:title>ఆదికాండము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