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லாருக்கும் மா உன்னத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தி கர்த்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ான தெய்வ மனித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ண்ணில் பிரதானியான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ஞர்க்க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் இறங்கி மர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ிசாசு, பாவம், உல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ாவால் மிதித்த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ித்தடைந்தீர் வெற்ற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் வென்றபடி நா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ன்றேறிப் போ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ல் செங்கோல் செல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ிண்ணோர்களோடு மண்ணுள்ள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வாழ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வாசல் திற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, இ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2026-10-24T12:52:16Z</dcterms:created>
  <dcterms:modified xsi:type="dcterms:W3CDTF">2026-10-24T12:52:16Z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