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ூன்ற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పదకొండవ సంవత్సరము మూడవ నెల మొదటి దినమున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నీవు ఐగుప్తు రాజైన ఫరోతోను అతని సమూహముతోను ఇట్లనుము ఘనుడవైన నీవు ఎవనితో సమానుడ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ష్షూరీయులు లెబానోను దేవదారు వృక్షమైనట్టుండిరి. దాని కొమ్మలు శృంగారములు, దాని గుబురు విశాల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ొన బహు ఎత్తయినందున మేఘములకు అం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ళ్లుండుటవలన అది మిక్కిలి గొప్పదాయెను, లోతైన నది ఆధారమై నందున అది మిక్కిలి యెత్తుగా పెరిగ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యుండు చోటున ఆ నది కాలువలు పారుచు పొలములోను చెట్లన్నిటికిని ప్రవ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అది ఎదిగి పొలము లోని చెట్లన్నిటికంటె ఎత్తుగలదాయెను, దాని శాఖలు బహు విస్తారములాయెను, న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ృద్ధిగా ఉన్నందున దాని చిగుళ్లు పెద్దకొమ్మ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కాశపక్షులన్నియు దాని శాఖలలో గూళ్లుకట్టుకొనెను, భూజంతువులన్నియు దాని కొమ్మలక్రింద పిల్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ెను, దాని నీడను సకలమైన గొప్ప జనములు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ఈలాగున అది పొడుగైన కొమ్మలు కలిగి దానివేరు విస్తార జలమున్న చోట పారుటవలన అది మిక్కిలి గొప్పద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టికి అంద మైన 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దేవుని వనములోనున్న దేవదారు వృక్ష ములు దాని మరుగు చేయలేకపోయెను, సరళవృక్షములు దాని శాఖల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వికావు అక్షోట వృక్షములు దాని కొమ్మలంత గొప్పవికావు, దానికున్న శృంగారము దేవుని వన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క్షములలో దేనికిని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స్తార మైన కొమ్మలతో నేను దానిని శృంగారించినందున దేవుని వనమైన ఏదెనులోనున్న వృక్షములన్నియ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గసు చూచి దానియందు అసూ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 ప్రభువైన యెహోవా ఈ మాట సెలవిచ్చు చున్నాడునీ యెత్తునుబట్టి నీవు అతిశయపడితివి, తన 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ఘములకంటజేసి తన యెత్తునుబట్టి అతడు గర్వ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కాబట్టి యతని దుష్టత్వమునుబట్టి యత నిని తరిమి వేసి, జనములలో బలముగల జనమునకు నేనతని నప్పగించె 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జనము అతనికి తగినపని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జనములలో క్రూరులైన పరదేశులు అతనిని నరికి పారవేసిరి, కొండల లోను లోయలన్నిటిలోను అతని కొమ్మ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ెను, భూమి యందున్న వాగులలో అతని శాఖలు విరిగి పడెను, భూజనులందరును అతని నీడను విడిచి అతనిని పడియ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పడిపోయిన అతని మోడుమీద ఆకాశపక్షు లన్నియు దిగి వ్రాలును, అతని కొమ్మలమీద భూజంతువు లన్నియు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రున్నచోటున నున్న వృక్షము లన్నిటిలో ఏదియు తన యెత్తునుబట్టి అతిశయపడి, తన కొనను మేఘముల కంటజ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 వృక్షముగాని దాని యెత్తునుబట్టి గర్వింపకుండునట్లు, క్రిందిలోకమునకుపోవు నరుల యొద్దకు దిగువార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ు పా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్రభువైన యెహోవా సెలవిచ్చునదేమనగా అతడు పాతాళములోనికి పోయిన దినమున నేను అంగలార్పు కలుగజేసిత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ాధజలములు అతని కప్పజేసితిని, అనేక జలములను ఆపి అతనినిబట్టి నేను వాటి ప్రవాహములను బంధించిత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ొరకు నేను లెబానోను పర్వతమును గాఢాంధకారము కమ్మజేసితిని, ఫలవృక్షములన్నియు అత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కులపడెను, పాతాళములోనికి నేనతని దింపగా గోతిలోనికి పోవువారియొద్దకు అతని పడ 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ని పాటు ధ్వనిచేత జనములను వణకజేసి తిని, నీరు పీల్చు లెబానోను శ్రేష్ఠవృక్షములన్నియు ఏద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క్షములన్నియు పాతాళములో తమ్మును తాము ఓదా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న్యజనులమధ్య అతని నీడను నివసించి అతనికి సహాయులగువారు అతనితోకూడ పాతాళమునకు అతడు హతము చేసి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ఘనముగాను గొప్పగానున్న నీవు ఏదెను వనములోని వృక్షములలో దేనికి సముడవు? నీవు పాతాళ 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యబడి, ఘనులై అక్కడికి దిగిపోయిన రాజులయొద్ద ఉందువు; ఖడ్గముచేత హతులైన వారి యొద్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నొందనివారియొద్దను నీవు పడియున్నావు. ఫరోకును అతని సమూహమునకును ఈలాగు సంభవించును; ఇదే ప్రభువ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2026-10-20T03:14:10Z</dcterms:created>
  <dcterms:modified xsi:type="dcterms:W3CDTF">2026-10-20T03:14:10Z</dcterms:modified>
  <dc:title>యెహెజ్కేలు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