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 நதியே தென்றலே காற்ற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 தழலே வெண்புறா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நதியாய் நீர்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ன்றல் காற்றாய் நீர்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 தழலாய் நீர்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ண்புறாவாய் நீர்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த்துப் பனியாய் நீர்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ஞானத்தின் பிறப்பிடமே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 சுமந்து தவிப்பவர்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ளைப்பாறும் நதியாய் நீர்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 தைலமாய்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ோக்கிய நதியாய் நீர்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ருக்கப்பட்ட எம் உள்ளங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ுதலாய் நீர்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2026-10-21T01:16:18Z</dcterms:created>
  <dcterms:modified xsi:type="dcterms:W3CDTF">2026-10-21T01:16:18Z</dcterms:modified>
  <dc:title>துதிப் பாடல்கள் : 589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