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ப் பட்டணத்து மூப்பர் அந்த மனிதனைப் பிடித்து, அவனைத் தண்டி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ெண்ணிடத்தில் கன்னிமை காணப்படவில்லையென்னும் சங்கதி மெய்ப்பட்டதேயா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ெண்ணிடத்தில் கன்னிமை காணப்படவில்லையென்னும் சங்கதி மெய்ப்பட்டதேய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ட்டையும் கழுதையையும் பிணைத்து உழாதிருப்ப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ட்டுமயிரும் பஞ்சுநூலும் கலந்த வஸ்திரத்தை உடுத்திக்கொள்ள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தரித்துக்கொள்கிற உன் மேல் சட்டையின் நான்கு ஓரங்களிலும் தொங்கல்களை உண்டுபண்ணுவ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েয়েটির পিতা প্রবীণদের বলবেন, ‘আমি আমার মেয়েকে এই লোকটির হাতে তার স্ত্রী হিসাবে দিয়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সে তাকে পছন্দ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লোকটি আমার মেয়ের নামে মিথ্যা বলেছে| সে বলেছে, “তোমার মেয়ে কুমারী ছিল না|” কিন্তু এই দেখ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মেয়ে য়ে কুমারী তার প্রমাণ|” এই বলে তারা কাপড়টি নগরের প্রবীণদের দে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সেই নগরের প্রবীণরা অবশ্যই সেই লোকটিকে নিয়ে গিয়ে শাস্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অবশ্যই লোকটির জন্য40 আউন্স রৌপ্য় জরিমানা করবে| সেই টাকা য়েন মেয়েটির পিতাকে দেওয়া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মেয়েটির স্বামী একজন ইস্রায়েলীয় কুমারীর উপর দুর্নাম এনেছে| আর সেই মেয়েটি সেই লোকটির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ই থাকবে| সেই লোকটি তার জীবনকালে তাকে বিবাহ বিচ্ছেদ দি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কিন্তু এও হতে পারে য়ে মেয়েটির স্বামী তার সম্বন্ধে যা বলেছে তা সত্য| স্ত্রীলোকটির মাতা-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তার কুমারীত্বের প্রমাণ নাও থাক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দি তাই ঘটে তবে নগরের প্রবীণরা সেই মেয়েটিকে নিয়ে তার পিতার বাড়ীর দরজায আসবে| তারপর সেই নগ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মেয়েটিকে পাথর মেরে হত্যা করবে| কারণ ইস্রায়েলের মধ্যে সে লজ্জাজনক কাজ করেছে| সে পিতার বাড়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র মতো ব্যবহার করেছে| তুমি তোমার লোকদের মধ্যে থেকে এইভাবে দুষ্টাচার দূ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যদি কোন পুরুষ অপরের স্ত্রীর সাথে য়ৌন সম্পর্কে লিপ্ত থাকাকালীন ধরা পড়ে তবে দুজনকেই অবশ্যই ম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- সেই স্ত্রীলোকটিকে এবং তার সঙ্গে য়ৌন সম্পর্কে লিপ্ত পুরুষটিকে হত্যা করে তোম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মধ্যে থেকে এই দুষ্টাচার দূ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কোন লোক অপরের বাগদত্তা কোন কুমারীকে নগরের মধ্যে দেখতে পেয়ে তার সাথে য়ৌন সহবাসে লিপ্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রকম ঘটলে তুমি অবশ্যই তাদের দুজনকে নগরের দ্বারে সকলের সামনে নিয়ে এসে পাথর মের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কে হত্যা করার কারণ সে অপরের স্ত্রীর সাথে য়ৌন পাপ করেছে; এবং মেয়েটিকে হত্যা করার কারণ সে নগ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থাকলেও সাহায্যের জন্য চিত্কার করে নি| তোমরা অবশ্যই এই ভাবে লোকদের মধ্য হতে এই দুষ্টাচার 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কিন্তু কোন লোক যদি বাগ্দত্তা স্ত্রীলোককে ক্ষেতের মধ্যে পেয়ে জোরপূর্বক তার সাথে য়ৌন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প্ত হয় তবে কেবল লোকটিকেই ম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রা অবশ্যই সেই মেয়েটির প্রতি কিছু করবে না| সে মৃত্যুর য়োগ্য এমন কোন অপরাধ করে নি| এই ঘট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র বিরুদ্ধে উঠে তাকে হত্যা কর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দি দেখ য়ে তোমাদের প্রতিবেশীর বলদ বা মেষগুলি পথ হারিযেছে, তবে তোমরা বিষয়টিকে উপেক্ষ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িকে অবশ্যই তার মালিকের কাছে ফিরিয়ে আ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লোকটি ক্ষেতে সেই বাগ্দত্তা মেয়েটিকে দেখে তাকে আক্রমণ করল| হয়তো মেয়েটি সাহায্যের জন্যও চিত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কিন্তু সাহায্যের জন্য কেউ ছিল না| সুতরাং তাকে য়েন শাস্তি দেওয়া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মালিক কাছাকাছি বাস না করে অথবা যদি তোমরা না জানো য়ে এটি কার, তাহলে তোমরা সেই পশুক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নিয়ে য়েতে পারো এবং যতক্ষণ পর্য়ন্ত না মালিক এটির খোঁজে আসে ততক্ষণ পর্য়ন্ত তোমরা এটিকে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| পরে তাকে এটি ফির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একজন লোক হয়তো বাগ্দত্তা নয় এমন কোন কুমারীকে পেয়ে তার সাথে য়ৌন সম্পর্কে লিপ্ত হতে পারে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লোকরা তা ঘটতে দেখ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দের প্রতিবেশী যদি তার গাধা, জামাকাপড় অথবা অন্য কোনো কিছু হারায় তাহলেও তোমরা ঐ এক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এই বিষয়টি এড়িয়ে য়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হলে সে মেয়েটির পিতাকে 20 আউন্স রূপো দেবে এবং সেই মেয়েটি লোকটির স্ত্রী হবে| য়েহেতু সে য়ৌ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রেছিল, তাই তার জীবনকালে সে তাকে ত্যাগ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যদি তোমাদের প্রতিবেশীর গাধা অথবা গরু রাস্তায় পড়ে যায়, তোমরা সেটিকে অবহেলা করবে না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সেটিকে পুনরায দাঁড় করাতে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কোন লোক য়েন তার পিতার স্ত্রী অর্থাত্‌ সত্‌ মাযের সাথে য়ৌন সম্পর্কে লিপ্ত হয়ে তার পি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য না ফে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স্ত্রীলোক কখনই পুরুষদের পোশাক পরবে না এবং পুরুষ কখনই স্ত্রীলোকদের পোশাক পরবে না| য়ে কেউ এ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সে প্রভু তোমাদের ঈশ্বরের কাছে ঘৃণার প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োমরা যদি গাছের ওপরে অথবা মাঠে কোনো পাখীর বাসা দেখ যেখানে মা পাখী তার শাবকদের সঙ্গে অথবা ডি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বসে আছে, তাহলে তোমরা কখনই বাচ্চাদের সঙ্গে মা পাখীকে ন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তোমাদের নিজেদের জন্য বাচ্চাদের নিতে পারো| কিন্তু তোমরা মাকে অবশ্যই য়েতে দেবে| যদি তোম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গুলি মেনে চল, তাহলে তোমাদের মঙ্গল হবে এবং তোমরা বহুদিন 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খন তোমরা নতুন বাড়ী তৈরী কর, তোমরা ছাদের চারধারে অবশ্যই দেওয়াল তুলবে| তাহলে বাড়ী থেক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কোন ব্যক্তির মৃত্যুর জন্য তোমরা অবশ্যই দায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তোমরা-দ্রাক্ষা ক্ষেত্রে দুই ধরণের শস্যের বীজ বপন করবে না| কেন? কারণ তাহলে তোমার রোপন করা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 এবং এমনকি দ্রাক্ষা-ক্ষেত্রের দ্রাক্ষা থেকেও তুমি বঞ্চ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তোমরা একই সঙ্গে একটি গরু এবং একটি গাধার সাহায্যে চাষ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পশম এবং মসীনার সাহায্যে বোনা কাপড় তোমরা কখনই প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োমরা য়ে আলগা পোশাক পরো তার চারকোণের সুতোর গোছা বেঁধে খোপ দি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একজন পুরুষ কোন স্ত্রীলোককে বিবাহ করে তার সাথে য়ৌন সম্পর্ক স্থাপন করার পরে মনস্থ করতে পার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আর চায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জন্য সে মিথ্যাভাবে বলতে পারে, ‘আমি এই স্ত্রীলোকটিকে বিবাহ করেছিলাম বটে কিন্তু য়ৌন সহ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দেখলাম য়ে সে কুমারী নয়|’ এই বলে সে সেই স্ত্রীলোকটির উপর দুর্নাম আন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রকম ঘটলে মেয়েটির পিতা-মাতা সেই মেয়েটির কুমারীত্বের প্রমাণ নিয়ে নগরের প্রবীণদের সাথে নগ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স্থলে উপস্থ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2026-10-20T02:30:08Z</dcterms:created>
  <dcterms:modified xsi:type="dcterms:W3CDTF">2026-10-20T02:30:08Z</dcterms:modified>
  <dc:title>দ্বিতীয় বিবরণ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