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13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 many a little village, in many a city great, 
The rich men, and the noble, and men of poor estate,
Are entering this morning the Father's 
house of prayer — 
And wheresoe'er they seek Him, we 
know that He is ther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And we, His little children, are gathered 
here to-day ; 
Our schoolroom is the temple in which 
we meet to pray : [of God — 
It is the gate of heaven, it is the house 
For He Himself is present, according to 
His word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Lord, make us really sorry as we our sins confess,  
And may we feel Thee near us, to pardon and to bless : 
O purify, dear Saviour, our naughty hearts to-day,  
That gladly we may praise Thee, and humbly we may pray 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And when Thy servant speaketh the 
word that Thou hast given, 
May we receive it gladly — a message sent 
from heaven: 
And as we humbly listen, do Thou to each heart speak
A word to bring us gladness throughout 
the coming week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Here may we learn to please Thee in 
work-time and at play — 
To seek Thee and to serve Thee, to love 
Thy holy day: 
Thus bless our children's service, and fill us with Thy grace,
And make each heart Thy temple, Thy 
earthly dwelling-plac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2026-07-31T19:10:54Z</dcterms:created>
  <dcterms:modified xsi:type="dcterms:W3CDTF">2026-07-31T19:10:54Z</dcterms:modified>
  <dc:title>Hymn : 1147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