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்தாலியா பட்டாளம் என்னப்பட்ட பட்டாளத்திலே நூற்றுக்கு அதிபதியாகிய கொர்நேலியு என்னும் பேர்கொண்ட ஒரு மனுஷன் செசரியா பட்டணத்திலே இ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ேவபக்தியுள்ளவனும் தன்வீட்டாரனைவரோடும் தேவனுக்குப் பயந்தவனுமாயிருந்து, ஜனங்களுக்கு மிகுந்த தருமங்களைச் செய்து, எப்பொழுதும் தேவனை நோக்கி ஜெபம்பண்ணிக்கொண்டிருந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ேவபக்தியுள்ளவனும் தன்வீட்டாரனைவரோடும் தேவனுக்குப் பயந்தவனுமாயிருந்து, ஜனங்களுக்கு மிகுந்த தருமங்களைச் செய்து, எப்பொழுதும் தேவனை நோக்கி ஜெபம்பண்ணிக்கொண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லில் ஏறக்குறைய ஒன்பதாம் மணிநேரத்திலே தேவனுடைய தூதன் தன்னிடத்தில் வரவும், கொர்நேலியுவே, என்று அழைக்கவும் பிரத்தியட்சமாய்த் தரிசனங்கண்ட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லில் ஏறக்குறைய ஒன்பதாம் மணிநேரத்திலே தேவனுடைய தூதன் தன்னிடத்தில் வரவும், கொர்நேலியுவே, என்று அழைக்கவும் பிரத்தியட்சமாய்த் தரிசனங்கண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உற்றுப்பார்த்து, பயந்து: ஆண்டவரே, என்ன, என்றான். அப்பொழுது அவன்: உன் ஜெபங்களும் உன் தருமங்களும் தேவனுக்கு நினைப்பூட்டுதலாக அவர் சந்நிதியில் வந்தெட்டி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ை உற்றுப்பார்த்து, பயந்து: ஆண்டவரே, என்ன, என்றான். அப்பொழுது அவன்: உன் ஜெபங்களும் உன் தருமங்களும் தேவனுக்கு நினைப்பூட்டுதலாக அவர் சந்நிதியில் வந்தெட்டி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ொழுது நீ யோப்பா பட்டணத்துக்கு மனுஷரை அனுப்பி, பேதுரு என்று மறுபேர்கொண்ட சீமோனை அழைப்பி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ோல் பதனிடுகிறவனாகிய சீமோன் என்னும் ஒருவனிடத்திலே தங்கியிருக்கிறான்; அவனுடைய வீடு கடலோரத்திலிருக்கிறது. நீ செய்யவேண்டியதை அவன் உனக்குச் சொல்லுவா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ர்நேலியு தன்னுடனே பேசின தேவதூதன் போனபின்பு, தன் வீட்டு மனுஷரில் இரண்டு பேரையும் தன்னிடத்தில் சேவிக்கிற போர்ச்சேவகரில் தேவபக்தியுள்ள ஒருவனையும் அழை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ொர்நேலியு தன்னுடனே பேசின தேவதூதன் போனபின்பு, தன் வீட்டு மனுஷரில் இரண்டு பேரையும் தன்னிடத்தில் சேவிக்கிற போர்ச்சேவகரில் தேவபக்தியுள்ள ஒருவனையும் அழை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்லாவற்றையும் அவர்களுக்கு விவரித்துச் சொல்லி அவர்களை யோப்பா பட்டணத்துக்கு அனுப்ப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ிலே அவர்கள் பிரயாணப்பட்டு, அந்தப் பட்டணத்துக்குச் சமீபித்து வருகையில், பேதுரு ஆறாம் மணிநேரத்தில் ஜெபம்பண்ணும்படி மேல் வீட்டில் ஏற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நாளிலே அவர்கள் பிரயாணப்பட்டு, அந்தப் பட்டணத்துக்குச் சமீபித்து வருகையில், பேதுரு ஆறாம் மணிநேரத்தில் ஜெபம்பண்ணும்படி மேல் வீட்டில் ஏற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மிகுந்த பசியடைந்து சாப்பிட மனதாயிருந்தான்; அதற்கு அவர்கள் ஆயத்தம்பண்ணுகையில், அவன் ஞானதிருஷ்டியடைந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ம் திறந்திருக்கிறதாகவும், நாலுமுனைகளும் கட்டப்பட்ட பெரிய துப்பட்டியைப்போல ஒருவிதமான கூடு தன்னிடத்தில் இறங்கித் தரையில் விடப்பட்டிருக்கிறதாகவ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ம் திறந்திருக்கிறதாகவும், நாலுமுனைகளும் கட்டப்பட்ட பெரிய துப்பட்டியைப்போல ஒருவிதமான கூடு தன்னிடத்தில் இறங்கித் தரையில் விடப்பட்டிருக்கிறதாகவ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லே பூமியிலுள்ள சலவிதமான நாலுகால் ஜீவன்களும் விருட்சங்களும், ஊரும் பிராணிகளும், ஆகாயத்துப் பறவைகளும் இருக்கிறதாகவும், க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ல்லாமலும் பேதுருவே, எழுந்திரு, அடித்துப் புசி என்று அவனுக்குச் சொல்லும் ஒரு சத்தம் உண்ட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ப் பேதுரு: அப்படியல்ல, ஆண்டவரே, தீட்டும் அசுத்தமுமாயிருக்கிற யாதொன்றையும் நான் ஒருக்காலும் புசித்ததில்லை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ேவன் சுத்தமாக்கினவைகளை நீ தீட்டாக எண்ணாதே என்று இரண்டாந்தரமும் சத்தம் அவனுக்கு உண்ட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தேவன் சுத்தமாக்கினவைகளை நீ தீட்டாக எண்ணாதே என்று இரண்டாந்தரமும் சத்தம் அவனுக்கு உண்ட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ன்றாந்தரமும் அப்படியே உண்டாயிற்று. பின்பு அந்தக் கூடு திரும்ப வானத்துக்கு எடுத்துக்கொள்ள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ேதுரு, தான் கண்டதரிசனத்தைக் குறித்துத் தனக்குள்ளே சந்தேகப்படுகையில், இதோ, கொர்நேலியுவினால் அனுப்பப்பட்ட மனுஷர்கள் சீமோனுடைய வீட்டை விசாரித்துக்கொண்டு வாசற்படியிலே வந்து நின்று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பேதுரு, தான் கண்டதரிசனத்தைக் குறித்துத் தனக்குள்ளே சந்தேகப்படுகையில், இதோ, கொர்நேலியுவினால் அனுப்பப்பட்ட மனுஷர்கள் சீமோனுடைய வீட்டை விசாரித்துக்கொண்டு வாசற்படியிலே வந்து நின்று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துரு என்று மறுபேர்கொண்ட சீமோன் இங்கே தங்கியிருக்கிறாரா என்று கே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ேதுரு அந்தத் தரிசனத்தைக் குறித்துச் சிந்தனை பண்ணிக்கொண்டிருக்கையில், ஆவியானவர்: இதோ, மூன்று மனுஷர் உன்னைத் தேட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ழுந்து, இறங்கி, ஒன்றுக்குஞ் சந்தேகப்படாமல், அவர்களுடனே கூடப்போ; நானே அவர்களை அனுப்பினேன் என்று அவனுக்குச் சொன்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ழுந்து, இறங்கி, ஒன்றுக்குஞ் சந்தேகப்படாமல், அவர்களுடனே கூடப்போ; நானே அவர்களை அனுப்பினேன் என்று அவனுக்குச் சொன்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பேதுரு கொர்நேலியுவினால் தன்னிடத்தில் அனுப்பப்பட்ட மனுஷரிடத்திற்கு இறங்கிப்போய்: இதோ, நீங்கள் தேடுகிறவன் நான்தான், நீங்கள் வந்திருக்கிற காரியம் என்ன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ர்கள்: நீதிமானும், தேவனுக்குப் பயப்படுகிறவரும், யூதஜனங்களெல்லாராலும் நல்லவரென்று சாட்சி பெற்றவருமாகிய கொர்நேலியு என்னும் நூற்றுக்கு அதிபதி உம்மைத் தம்முடைய வீட்டுக்கு அழைப்பித்து, உம்மால் சொல்லப்படும் வார்த்தைகளைக் கேட்கும்படி பரிசுத்த தூதனால் தேவயத்தனமாய்க் கட்டளைபெற்றார் எ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ற்கு அவர்கள்: நீதிமானும், தேவனுக்குப் பயப்படுகிறவரும், யூதஜனங்களெல்லாராலும் நல்லவரென்று சாட்சி பெற்றவருமாகிய கொர்நேலியு என்னும் நூற்றுக்கு அதிபதி உம்மைத் தம்முடைய வீட்டுக்கு அழைப்பித்து, உம்மால் சொல்லப்படும் வார்த்தைகளைக் கேட்கும்படி பரிசுத்த தூதனால் தேவயத்தனமாய்க் கட்டளைபெற்றார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பேதுரு அவர்களை உள்ளே அழைத்து, அவர்களுக்கு உபசாரஞ்செய்து, மறுநாளிலே அவர்களுடனேகூடப் புறப்பட்டான்; யோப்பா பட்டணத்தாராகிய சகோதரரில் சிலரும் அவனுடனேகூடப் 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றுநாளிலே செசரியா பட்டணத்தில் பிரவேசித்தார்கள். கொர்நேலியு தன் உறவின்முறையாரையும் தன்னுடைய விசேஷித்த சிநேகிதரையும் கூடவரவழைத்து, அவர்களுக்காகக் காத்த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றுநாளிலே செசரியா பட்டணத்தில் பிரவேசித்தார்கள். கொர்நேலியு தன் உறவின்முறையாரையும் தன்னுடைய விசேஷித்த சிநேகிதரையும் கூடவரவழைத்து, அவர்களுக்காகக் காத்த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ேதுரு உள்ளே பிரவேசிக்கிறபொழுது, கொர்நேலியு அவனுக்கு எதிர்கொண்டுபோய், அவன் பாதத்தில் விழுந்து, பணிந்துகொண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ேதுரு அவனைத் தூக்கியெடுத்து: எழுந்திரும், நானும் ஒரு மனுஷன்தா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ுடனே பேசிக்கொண்டு உள்ளேபோய், அநேகர் கூடிவந்திருக்கிறதைக் கண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 நோக்கி: அந்நிய ஜாதியானுடனே கலந்து அவனிடத்தில் போக்குவரவாயிருப்பது யூதனானவனுக்கு விலக்கப்பட்டிருக்கிறதென்று நீங்கள் அறிந்திருக்கிறீர்கள்; அப்படியிருந்தும், எந்த மனுஷனையும் தீட்டுள்ளவனென்றும் அசுத்தனென்றும் நான் சொல்லாதபடிக்கு தேவன் எனக்குக் காண்பித்திரு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 நோக்கி: அந்நிய ஜாதியானுடனே கலந்து அவனிடத்தில் போக்குவரவாயிருப்பது யூதனானவனுக்கு விலக்கப்பட்டிருக்கிறதென்று நீங்கள் அறிந்திருக்கிறீர்கள்; அப்படியிருந்தும், எந்த மனுஷனையும் தீட்டுள்ளவனென்றும் அசுத்தனென்றும் நான் சொல்லாதபடிக்கு தேவன் எனக்குக் காண்பித்திரு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 நீங்கள் என்னை அழைப்பித்தபோது நான் எதிர்பேசாமல் வந்தேன். இப்போதும் என்ன காரியத்துக்காக என்னை அழைத்தீர்கள் என்று கேட்கிற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 நீங்கள் என்னை அழைப்பித்தபோது நான் எதிர்பேசாமல் வந்தேன். இப்போதும் என்ன காரியத்துக்காக என்னை அழைத்தீர்கள் என்று கேட்கிறே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க் கொர்நேலியு: நாலு நாளைக்கு முன்னே இந்நேரத்திலே நான் உபவாசித்து, ஒன்பதாம்மணி நேரத்தில் வீட்டிலே ஜெபம்பண்ணிக்கொண்டிருந்தேன்; அப்பொழுது பிரகாசமுள்ள வஸ்திரந்தரித்த ஒரு மனுஷன் ஒருவன் எனக்கு முன்பாக நின்று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க் கொர்நேலியு: நாலு நாளைக்கு முன்னே இந்நேரத்திலே நான் உபவாசித்து, ஒன்பதாம்மணி நேரத்தில் வீட்டிலே ஜெபம்பண்ணிக்கொண்டிருந்தேன்; அப்பொழுது பிரகாசமுள்ள வஸ்திரந்தரித்த ஒரு மனுஷன் ஒருவன் எனக்கு முன்பாக நின்று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ர்நேலியுவே உன் ஜெபம் கேட்கப்பட்டது, உன் தானதருமங்கள் தேவசந்நிதியில் நினைத்தருளப்பட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ொர்நேலியுவே உன் ஜெபம் கேட்கப்பட்டது, உன் தானதருமங்கள் தேவசந்நிதியில் நினைத்தருளப்ப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ப்பா பட்டணத்துக்கு ஆளனுப்பி, பேதுரு என்று மறுபேர்கொண்ட சீமோனை வரவழைப்பாயாக, அவன் கடலோரத்திலே தோல்பதனிடுகிறவனாகிய சீமோனுடைய வீட்டிலே தங்கியிருக்கிறான்; அவன் வந்து உன்னிடத்தில் பேசுவான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யோப்பா பட்டணத்துக்கு ஆளனுப்பி, பேதுரு என்று மறுபேர்கொண்ட சீமோனை வரவழைப்பாயாக, அவன் கடலோரத்திலே தோல்பதனிடுகிறவனாகிய சீமோனுடைய வீட்டிலே தங்கியிருக்கிறான்; அவன் வந்து உன்னிடத்தில் பேசுவான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ப்படியே நான் உடனே உம்மிடத்திற்கு ஆள் அனுப்பினேன்; நீர் வந்தது நல்ல காரியம்; தேவனாலே உமக்குக் கட்டளையிடப்பட்ட யாவையும் கேட்கும்படிக்கு நாங்கள் எல்லாரும் இப்பொழுது இங்கே தேவசமுகத்தில் கூடியிருக்கிறோ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தப்படியே நான் உடனே உம்மிடத்திற்கு ஆள் அனுப்பினேன்; நீர் வந்தது நல்ல காரியம்; தேவனாலே உமக்குக் கட்டளையிடப்பட்ட யாவையும் கேட்கும்படிக்கு நாங்கள் எல்லாரும் இப்பொழுது இங்கே தேவசமுகத்தில் கூடியிருக்கிறோம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பேதுரு பேசத்தொடங்கி: தேவன் பட்சபாதமுள்ளவரல்ல என்றும்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ந்த ஜனத்திலாயினும் அவருக்குப் பயந்திருந்து நீதியைச் செய்கிறவன் எவனோ அவனே அவருக்கு உகந்தவன் என்றும் நிச்சயமாய் அறிந்திருக்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்லாருக்கும் கர்த்தராயிருக்கிற இயேசுகிறிஸ்துவைக்கொண்டு அவர் சமாதானத்தைச் சுவிசேஷமாய்க் கூறி, இஸ்ரவேல் புத்திரருக்கு அனுப்பின வார்த்தையை அறிந்திருக்கிறீர்கள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ல்லாருக்கும் கர்த்தராயிருக்கிற இயேசுகிறிஸ்துவைக்கொண்டு அவர் சமாதானத்தைச் சுவிசேஷமாய்க் கூறி, இஸ்ரவேல் புத்திரருக்கு அனுப்பின வார்த்தையை அறிந்திருக்கிறீர்கள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வான் ஞானஸ்நானத்தைக்குறித்துப் பிரசங்கித்தபின்பு, கலிலேயா நாடு முதற்கொண்டு யூதேயா தேசமெங்கும் நடந்த சங்கதி இதுவே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சரேயனாகிய இயேசுவைத் தேவன் பரிசுத்த ஆவியினாலும் வல்லமையினாலும் அபிஷேகம்பண்ணினார்; தேவன் அவருடனேகூட இருந்தபடியினாலே அவர் நன்மைசெய்கிறவராயும் பிசாசின் வல்லமையில் அகப்பட்ட யாவரையும் குணமாக்குகிறவராயும் சுற்றித்திரிந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சரேயனாகிய இயேசுவைத் தேவன் பரிசுத்த ஆவியினாலும் வல்லமையினாலும் அபிஷேகம்பண்ணினார்; தேவன் அவருடனேகூட இருந்தபடியினாலே அவர் நன்மைசெய்கிறவராயும் பிசாசின் வல்லமையில் அகப்பட்ட யாவரையும் குணமாக்குகிறவராயும் சுற்றித்திரிந்த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யூதருடைய தேசத்திலும் எருசலேமிலும் அவர் செய்தவைகளெல்லாவற்றிலும் நாங்கள் சாட்சிகளாயிருக்கிறோம். அவரை மரத்திலே தூக்கிக் கொலைசெய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யூதருடைய தேசத்திலும் எருசலேமிலும் அவர் செய்தவைகளெல்லாவற்றிலும் நாங்கள் சாட்சிகளாயிருக்கிறோம். அவரை மரத்திலே தூக்கிக் கொலைசெய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ூன்றாம் நாளிலே தேவன் அவரை எழுப்பிப் பிரத்தியட்சமாய்க் காணும்படிசெய்த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யினும் எல்லா ஜாதிகளுக்கும் பிரத்தியட்சமாகும்படி செய்யாமல், அவர் மரித்தோரிலிருந்து எழுந்தபின்பு அவரோடே புசித்துக் குடித்தவர்களும் தேவனால் முன்பு நியமிக்கப்பட்ட சாட்சிகளுமாகிய எங்களுக்கே பிரத்தியட்சமாகும்படி செய்த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யினும் எல்லா ஜாதிகளுக்கும் பிரத்தியட்சமாகும்படி செய்யாமல், அவர் மரித்தோரிலிருந்து எழுந்தபின்பு அவரோடே புசித்துக் குடித்தவர்களும் தேவனால் முன்பு நியமிக்கப்பட்ட சாட்சிகளுமாகிய எங்களுக்கே பிரத்தியட்சமாகும்படி செய்த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ன்றியும் அவரே உயிரோடிருக்கிறவர்களுக்கும் மரித்தோர்களுக்கும் தேவனால் ஏற்படுத்தப்பட்ட நியாதிபதியென்று ஜனங்களுக்குப் பிரசங்கிக்கவும், சாட்சியாக ஒப்புவிக்கவும், அவர் எங்களுக்குக் கட்டளையிட்ட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ன்றியும் அவரே உயிரோடிருக்கிறவர்களுக்கும் மரித்தோர்களுக்கும் தேவனால் ஏற்படுத்தப்பட்ட நியாதிபதியென்று ஜனங்களுக்குப் பிரசங்கிக்கவும், சாட்சியாக ஒப்புவிக்கவும், அவர் எங்களுக்குக் கட்டளையிட்ட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ை விசுவாசிக்கிறவன் எவனோ அவன் அவருடைய நாமத்தினாலே பாவமன்னிப்பைப் பெறுவானென்று தீர்க்கதரிசிகளெல்லாரும் அவரைக்குறித்தே சாட்சிகொடுக்கிறார்கள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ரை விசுவாசிக்கிறவன் எவனோ அவன் அவருடைய நாமத்தினாலே பாவமன்னிப்பைப் பெறுவானென்று தீர்க்கதரிசிகளெல்லாரும் அவரைக்குறித்தே சாட்சிகொடுக்கிறார்கள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ந்த வார்த்தைகளைப் பேதுரு பேசிகொண்டிருக்கையில் வசனத்தைக்கேட்டவர்கள் யாவர்மேலும் பரிசுத்த ஆவியானவர் இறங்கின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பல பாஷைகளைப் பேசுகிறதையும் தேவனைப் புகழுகிறதைய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வர்கள் பல பாஷைகளைப் பேசுகிறதையும் தேவனைப் புகழுகிறதைய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ேதுருவோடேகூட வந்திருந்த விருத்தசேதனமுள்ள விசுவாசிகள் கேட்கும்போது, பரிசுத்த ஆவியின் வரம் புறஜாதிகள்மேலும் பொழிந்தருளப்பட்டதைக்குறித்துப் பிரமித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ேதுரு: நம்மைப்போலப் பரிசுத்த ஆவியைப் பெற்ற இவர்களும் ஞானஸ்நானம் பெறாதாபடிக்கு எவனாகிலும் தண்ணீரை விலக்கலாமா என்று சொல்லி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பேதுரு: நம்மைப்போலப் பரிசுத்த ஆவியைப் பெற்ற இவர்களும் ஞானஸ்நானம் பெறாதாபடிக்கு எவனாகிலும் தண்ணீரை விலக்கலாமா என்று சொல்லி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கர்த்தருடைய நாமத்தினாலே அவர்களுக்கு ஞானஸ்நானங்கொடுக்கும்படி கட்டளையிட்டான். அப்பொழுது சிலநாள் அங்கே தங்கும்படி அவனை வேண்டிக்கொண்ட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கர்த்தருடைய நாமத்தினாலே அவர்களுக்கு ஞானஸ்நானங்கொடுக்கும்படி கட்டளையிட்டான். அப்பொழுது சிலநாள் அங்கே தங்கும்படி அவனை வேண்டிக்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టలీ పటాలమనబడిన పటాలములో శతాధిపతి యైన కొర్నేలీ అను భక్తిపరుడొకడు కైసరయలో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తన యింటివారందరితోకూడ దేవుని యందు భయభక్తులు గలవాడైయుండి, ప్రజలకు బహు ధర్మము చ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్లప్పుడును దేవునికి ప్రార్థన చేయు 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గలు ఇంచుమించు మూడు గంటలవేళ దేవుని దూత అతనియొద్దకు వచ్చికొర్నేలీ, అని పిలుచుట దర్శనమందు తేట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డు దూత వైపు తేరి చూచి భయపడిప్రభువా, యేమని అడిగెను. అందుకు దూతనీ ప్రార్థనలును నీ ధర్మకార్యము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సన్నిధికి జ్ఞాపకార్థముగా చేరి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ప్పుడు నీవు యొప్పేకు మనుష్యులను పంపి, పేతురు అను మారు పేరుగల సీమోనును పిలిపించ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సముద్రపు దరినున్న సీమోనను ఒక చర్మకారుని యింట దిగియున్నాడ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నితో మాటలాడిన దూతవెళ్లిన పిమ్మట అతడు తన యింటి పనివారిలో ఇద్దరిని,తన యొద్ద ఎల్ల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కొని యుండువారిలో భక్తి పరుడగు ఒక సైనికుని ప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ికి ఈసంగతులన్నియు వివరించి వారిని యొప్పేకు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ునాడు వారు ప్రయాణమైపోయి పట్టణమునకు సమీపించినప్పుడు పగలు ఇంచుమించు పండ్రెండు గంటలకు పేత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ర్థనచేయుటకు మిద్దెమీది కెక్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డు మిక్కిలి ఆకలిగొని భోజనము చేయగోరెను; ఇంటివారు సిద్ధము చేయుచుండగా అతడు పరవశు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కాశము తెరవబడుటయు, నాలుగు చెంగులు పట్టి దింపబడిన పెద్ద దుప్పటివంటి యొకవిధమైన పాత్ర భూమి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వచ్చుటయు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ందులో భూమి యందుండు సకల విధములైన చతుష్పాద జంతువులును, ప్రాకు పురుగులును, ఆకాశపక్షులును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పేతురూ, నీవు లేచి చంపుకొని తినుమని ఒక శబ్దమత నికి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యితే పేతురువద్దు ప్రభువా, నిషిద్ధమైనది అపవిత్ర మైనది ఏదైనను నేనెన్నడును తినలేద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ేవుడు పవిత్రము చేసినవాటిని నీవు నిషిద్ధమైన వాటినిగా ఎంచవద్దని మరల రెండవ మారు ఆ శబ్దమ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ఈలాగు ముమ్మారు జరిగెను. వెంటనే ఆ పాత్ర ఆకాశమున కెత్త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ేతురు తనకు కలిగిన దర్శనమేమై యుండునో అని తనలో తనకు ఎటుతోచక యుండగా, కొర్నేలి పంపిన మను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ీమోను ఇల్లు ఏదని విచారించి తెలిసికొని, వాకిట నిలిచి యింటివారిని ప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ేతురు అను మారుపేరుగల సీమోను ఇక్కడ దిగియున్నాడా? అని అడిగ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ేతురు ఆ దర్శనమునుగూర్చి యోచించుచుండగా ఆత్మఇదిగో ముగ్గురు మనుష్యులు నిన్ను వెదక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వు లేచి క్రిందికిదిగి, సందేహింపక వారితో కూడ వెళ్లుము; నేను వారిని పంపియున్నాన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పేతురు ఆ మనుష్యులయొద్దకు దిగి వచ్చిఇదిగో మీరు వెదకువాడను నేనే; మీరు వచ్చిన కారణ మేమ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ందుకు వారునీతిమంతుడును, దేవు నికి భయపడువాడును, యూద జనులందరివలన మంచిపేరు పొందినవాడు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ాధిపతియగు కొర్నేలియను ఒక మనుష్యుడున్నాడు; అతడు నిన్న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రునాడు అతడు లేచి, వారితోకూడ బయలుదేరెను; యొప్పేవారైన కొందరు సహోదరులును వారితోకూడ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రునాడు వారు కైసరయలో ప్రవేశించిరి. అప్పుడు కొర్నేలి తన బంధువులను ముఖ్య స్నేహితులను పిలి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ొరకు కని పెట్టుకొన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పేతురు లోపలికి రాగా కొర్నేలి అతనిని ఎదుర్కొని అతని పాద ములమీద పడి నమస్కార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దుకు పేతురునీవు లేచి నిలువుము, నేనుకూడ నరుడనే అని చెప్పి అతని లేవనె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తనితో మాటలాడుచు లోపలికి వచ్చి, అనేకులు కూడియుండుట చ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ప్పు డతడు అన్యజాతివానితో సహవాసము చేయుటయైనను, అట్టివానిని ముట్టుకొనుటయైనను యూదునికి ధర్మముకా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ు తెలియును. అయితే ఏ మనుష్యుడును నిషేధింప దగినవాడనియ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కాబట్టి నన్ను పిలిచినప్పుడు అడ్డమేమియు చెప్పక వచ్చితిని గనుక, ఎందునిమిత్తము నన్ను పిలువ నంపితిర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గూర్చి అడుగు చున్నాన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అందుకు కొర్నేలి నాలుగు దినముల క్రిందట పగలు మూడుగంటలు మొదలు కొని యీ వేళవరకు నేను ఇంట ప్రార్థ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ండగా ప్రకాశమానమైన వస్త్రములు ధరించిన వాడొకడు నా యె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కొర్నేలీ, నీ ప్రార్థన వినబడెను; నీ ధర్మకార్యములు దేవుని సముఖమందు జ్ఞాపకముంచబడి యున్నవి గనుక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ప్పేకు వర్తమానము పం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పేతురు అను మారుపేరుగల సీమోనును పిలిపించుము; అతడు సముద్రపు దరినున్న చర్మకారుడైన సీమోను ఇం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యున్నాడని న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వెంటనే నిన్ను పిలి పించితిని; నీవు వచ్చినది మంచిది. ప్రభువు నీకు ఆజ్ఞా పించినవన్నియు విన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ప్పుడు మేమందరము దేవుని యెదుట ఇక్కడ కూడియున్నా మని చెప్పెను. అందుకు పేతురు నోరుతెరచి ఇ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దేవుడు పక్షపాతి కాడని నిజముగా గ్రహిం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ప్రతి జనములోను ఆయనకు భయపడి నీతిగా నడుచుకొనువానిని ఆయన అంగీక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యేసుక్రీస్తు అందరికి ప్రభువు. ఆయనద్వారా దేవుడు సమాధానకరమైన సువార్తను ప్రకటించి ఇశ్రాయేలీయ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ిన వర్తమానము మీరెరుగు 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యోహాను బాప్తిస్మము ప్రకటించిన తరువాత గలిలయమొదలు కొని యూదయ యందంతట ప్రసిద్ధమైన సంగతి మీకు తెలి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దేదనగా దేవుడు నజరేయుడైన యేసును పరిశుద్ధాత్మతోను శక్తితోను అభిషేకించెనను నదియే. దేవుడాయ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ైయుండెను గనుక ఆయన మేలు చేయుచు, అపవాదిచేత పీడి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ఆయన యూదుల దేశమందును యెరూషలేమునందును చేసినవాటికన్నిటికిని మేము సాక్షులము. ఆయనను వారు మ్రాన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ేలాడదీసి చ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దేవుడాయనను మూడవ దినమున లే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ప్రజలకందరికి కాక దేవునిచేత ముందుగా ఏర్పరచబడిన సాక్షులకే, అనగా ఆయన మృతులలోనుండి లేచ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తో కూడ అన్నపానములు పుచ్చుకొనిన మాకే, ఆయన ప్రత్యక్షముగా కనబడునట్లు అనుగ్రహ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ఇదియుగాక దేవుడు సజీవులకును మృతులకును న్యాయాధి పతినిగా నియమించిన వాడు ఈయనే అని ప్రజలకు ప్రకట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ఢసాక్ష్యమియ్యవలెనని మాకు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ఆయనయందు విశ్వాసముంచువాడెవడో వాడు ఆయన నామము మూలముగా పాపక్షమాపణ పొందునని ప్రవక్త లందరు ఆయన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 మిచ్చుచున్నార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పేతురు ఈ మాటలు ఇంక చెప్పుచుండగా అతని బోధ విన్నవారందరిమీదికి పరిశుద్ధాత్మ ద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సున్నతి పొందినవారిలో పేతురుతోకూడ వచ్చిన విశ్వాసులందరు, పరిశుద్ధాత్మ వరము అన్యజనులమీద సయి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్మరింప బడుట చూచి విభ్రాంతిన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ఏలయనగా వారు భాషలతో మాటలాడుచు దేవుని ఘనపరచుచుండగా వి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అందుకు పేతురు మనవలె పరిశుద్ధాత్మను పొందిన వీరు బాప్తిస్మము పొందకుండ ఎవడైనను నీళ్ళకు ఆటంక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గలడా అ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యేసు క్రీస్తు నామమందు వారు బాప్తిస్మము పొందవలెనని ఆజ్ఞాపించెను. తరువాత కొన్ని దినములు తమ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మని వారతని వే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2026-10-21T04:43:04Z</dcterms:created>
  <dcterms:modified xsi:type="dcterms:W3CDTF">2026-10-21T04:43:04Z</dcterms:modified>
  <dc:title>అపొస్తలుల కార్యములు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