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rah was an hundred and seven and twenty years old: these were the years of the life of Sar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rah died in Kirjatharba; the same is Hebron in the land of Canaan: and Abraham came to mourn for Sarah, and to weep for h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rah died in Kirjatharba; the same is Hebron in the land of Canaan: and Abraham came to mourn for Sarah, and to weep for h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braham stood up from before his dead, and spoke unto the sons of Heth, say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 am a stranger and a sojourner with you: give me a possession of a buryingplace with you, that I may bury my dead out of my sigh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 am a stranger and a sojourner with you: give me a possession of a buryingplace with you, that I may bury my dead out of my sigh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 am a stranger and a sojourner with you: give me a possession of a buryingplace with you, that I may bury my dead out of my sigh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children of Heth answered Abraham, saying unto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ar us, my lord: you are a mighty prince among us: in the choice of our sepulchers bury your dead; none of us shall withhold from you his tomb, but that you may bury your dea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ar us, my lord: you are a mighty prince among us: in the choice of our sepulchers bury your dead; none of us shall withhold from you his tomb, but that you may bury your dea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ar us, my lord: you are a mighty prince among us: in the choice of our sepulchers bury your dead; none of us shall withhold from you his tomb, but that you may bury your dea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braham stood up, and bowed himself to the people of the land, even to the children of Het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communed with them, saying, If it be your mind that I should bury my dead out of my sight; hear me, and implore for me to Ephron the son of Zoha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communed with them, saying, If it be your mind that I should bury my dead out of my sight; hear me, and implore for me to Ephron the son of Zoha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at he may give me the cave of Machpelah, which he has, which is in the end of his field; for as much money as it is worth he shall give it me for a possession of a buryingplace among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at he may give me the cave of Machpelah, which he has, which is in the end of his field; for as much money as it is worth he shall give it me for a possession of a buryingplace among you.]]></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at he may give me the cave of Machpelah, which he has, which is in the end of his field; for as much money as it is worth he shall give it me for a possession of a buryingplace among you.]]></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phron dwelt among the children of Heth: and Ephron the Hittite answered Abraham in the audience of the children of Heth, even of all that went in at the gate of his city, saying,]]></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phron dwelt among the children of Heth: and Ephron the Hittite answered Abraham in the audience of the children of Heth, even of all that went in at the gate of his city, say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ay, my lord, hear me: the field give I you, and the cave that is therein, I give it you; in the presence of the sons of my people give I it you: bury your dea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ay, my lord, hear me: the field give I you, and the cave that is therein, I give it you; in the presence of the sons of my people give I it you: bury your de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ay, my lord, hear me: the field give I you, and the cave that is therein, I give it you; in the presence of the sons of my people give I it you: bury your dea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braham bowed down himself before the people of the la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poke unto Ephron in the audience of the people of the land, saying, But if you will give it, I pray you, hear me: I will give you money for the field; take it of me, and I will bury my dead ther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poke unto Ephron in the audience of the people of the land, saying, But if you will give it, I pray you, hear me: I will give you money for the field; take it of me, and I will bury my dead ther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poke unto Ephron in the audience of the people of the land, saying, But if you will give it, I pray you, hear me: I will give you money for the field; take it of me, and I will bury my dead ther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phron answered Abraham, saying unto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y lord, hearken unto me: the land is worth four hundred shekels of silver; what is that between me and you? bury therefore your de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y lord, hearken unto me: the land is worth four hundred shekels of silver; what is that between me and you? bury therefore your de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braham hearkened unto Ephron; and Abraham weighed to Ephron the silver, which he had named in the audience of the sons of Heth, four hundred shekels of silver, current money with the merchan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braham hearkened unto Ephron; and Abraham weighed to Ephron the silver, which he had named in the audience of the sons of Heth, four hundred shekels of silver, current money with the merchan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braham hearkened unto Ephron; and Abraham weighed to Ephron the silver, which he had named in the audience of the sons of Heth, four hundred shekels of silver, current money with the merchan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field of Ephron which was in Machpelah, which was before Mamre, the field, and the cave which was therein, and all the trees that were in the field, that were in all the borders round about, were made sur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field of Ephron which was in Machpelah, which was before Mamre, the field, and the cave which was therein, and all the trees that were in the field, that were in all the borders round about, were made sur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Unto Abraham for a possession in the presence of the children of Heth, before all that went in at the gate of his ci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Unto Abraham for a possession in the presence of the children of Heth, before all that went in at the gate of his cit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fter this, Abraham buried Sarah his wife in the cave of the field of Machpelah before Mamre: the same is Hebron in the land of Canaa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fter this, Abraham buried Sarah his wife in the cave of the field of Machpelah before Mamre: the same is Hebron in the land of Canaa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field, and the cave that is therein, were made sure unto Abraham for a possession of a buryingplace by the sons of Het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field, and the cave that is therein, were made sure unto Abraham for a possession of a buryingplace by the sons of He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6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ராள் நூற்று இருபத்தேழு வருஷம் உயிரோடிருந்தாள்; இவ்வளவே சாராளுடைய வ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னான் தேசத்திலுள்ள எபிரோன் என்னும் கீரியாத்அர்பாவிலே சாராள் மரித்தாள்; அப்பொழுது ஆபிரகாம்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ளுக்காகப் புலம்பி அழு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ன்பு ஆபிரகாம் பிரேதம் இருந்த இடத்திலிருந்து எழுந்து போய், ஏத்தின் புத்திரரோடே பே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உங்களிடத்தில் அந்நியனும் பரதேசியுமாய் இருக்கிறேன்; என்னிடத்திலிருக்கிற இந்தப் பிரேத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முன் இராதபடிக்கு நான் அதை அடக்கம்பண்ணுவதற்கு, உங்களிடத்தில் எனக்குச் சொந்தமாக ஒரு கல்லறை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த் தர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 ஏத்தின் புத்திரர் ஆபிரகாமுக்குப் பிரதியுத்த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ங்கள் ஆண்டவனே, நாங்கள் சொல்லுகிறதைக் கேளும் எங்களுக்குள்ளே நீர் மகா பிரபு, எங்கள் கல்லறை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கியமானதிலே பிரேதத்தை அடக்கம்பண்ணும்; நீர் பிரேதத்தை அடக்கம்பண்ண எங்களில் ஒருவனும் தன் கல்ல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த் தடைசெய்வதில்லை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ஆபிரகாம் எழுந்திருந்து, ஏத்தின் புத்திரராகிய அத்தேசத்தாருக்கு வந்தனம்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டே பேசி: என்னிடத்திலிருக்கிற பிரேதம் என் கண்முன் இராதபடிக்கு, நான் அதை அடக்க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ம்மதியானால், நீங்கள் என் வார்த்தையைக் கேட்டு, சோகாருடைய குமாரனாகிய எப்பெ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ன் நிலத்தின் கடைசியிலே இருக்கிற மக்பேலா என்னப்பட்ட குகையை எனக்குச் சொந்தமான கல்லறை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யிருக்கும்படி தரவேண்டும் என்று, அவரிடத்தில் எனக்காக வேண்டிக்கொள்ளுங்கள்; அது பெறுமான 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அதைத் தருவா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ப்பெரோன் ஏத்தின் புத்திரர் நடுவிலே உட்கார்ந்திருந்தான்; அப்பொழுது ஏத்தியனாகிய எப்பெரோன் தன் ஊ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குள் பிரவேசிக்கிற ஏத்தின் புத்திரர் அனைவரும் கேட்க ஆபிரகாமுக்குப் பிரதியுத்த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டியல்ல, என் ஆண்டவனே, என் வார்த்தையைக் கேளும்; அந்த நிலத்தை உமக்குத் தருகிறேன், அதிலி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யையும் உமக்குத் தருகிறேன், என் ஜனப்புத்திரருடைய கண்களுக்கு முன்பாக அதை உமக்குத் த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த்திலிருக்கிற பிரேதத்தை அடக்கம்பண்ணு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ஆபிரகாம் அத்தேசத்தாருக்கு வந்தனம்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சத்து ஜனங்கள் கேட்க, எப்பெரோனை நோக்கி: கொடுக்க உமக்கு மனதானால் என் வார்த்தையைக் 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த்தின் விலையைத் தருகிறேன்; என் கையில் அதை வாங்கிக்கொள்ளும்; அப்பொழுது என்னிடத்தி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தை அவ்விடத்தில் அடக்கம் பண்ணு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 எப்பெரோன் ஆபிரகாமுக்குப் பிரதியுத்த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ன் ஆண்டவனே, நான் சொல்லுகிறதைக் கேளும்; அந்த நிலம் நானூறு சேக்கல் நிறை வெள்ளி பெறும்; எ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ம் அது எவ்வளவு காரியம்; நீர் உம்மிடத்திலிருக்கிற பிரேதத்தை அடக்கம் பண்ணு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ஆபிரகாம் எப்பெரோனின் சொல்லைக் கேட்டு, ஏத்தின் புத்திரருக்கு முன்பாக எப்பெ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படியே, வர்த்தகரிடத்தில் செல்லும்படியான நானூறு சேக்கல் நிறை வெள்ளியை அவனுக்கு நிறு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ந்தப்பிரகாரம் மம்ரேக்கு எதிரே மக்பேலாவிலுள்ள எப்பெரோனுடைய நிலமாகிய அந்தப் பூமியும், அ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யும், நிலத்தின் எல்லையெங்கும் சூழ்ந்திருக்கிற மரங்கள் அடங்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னுடைய ஊர்வாசலுக்குள் பிரவேசிக்கும் ஏத்தின் புத்திரர் எல்லாரும் அறிய ஆபிரகாமுக்குச் சொந்த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றுதிப்படு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ற்குப்பின் ஆபிரகாம் தன் மனைவியாகிய சாராளைக் கானான்தேசத்தில் எப்பெரோன் ஊர் பூமியான மம்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 இருக்கிற மக்பேலா என்னும் நிலத்தின் குகையிலே அடக்க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ப்படி ஏத்தின் புத்திரர் கையில் கொள்ளப்பட்ட அந்த நிலமும், அதிலுள்ள குகையும், ஆபிரகாமு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 கல்லறைப் பூமியாக உறுதிப்படு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3]]></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2026-10-21T01:49:48Z</dcterms:created>
  <dcterms:modified xsi:type="dcterms:W3CDTF">2026-10-21T01:49:48Z</dcterms:modified>
  <dc:title>ஆதியாகமம் : 23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