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கெனேசரேத்துக் கடலருகே நின்றபோது, திரளான ஜனங்கள் தேவவசனத்தைக் கேட்கும்படி அவரிடத்தில் நெரு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கெனேசரேத்துக் கடலருகே நின்றபோது, திரளான ஜனங்கள் தேவவசனத்தைக் கேட்கும்படி அவரிடத்தில் நெரு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டற்கரையிலே நின்ற இரண்டு படவுகளைக் கண்டார். மீன்பிடிக்கிறவர்கள் அவைகளை விட்டிறங்கி, வலைகளை அலசிக்கொண்ட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ந்தப்படவுகளில் ஒன்றில் ஏறினார், அது சீமோனுடையதாயிருந்தது; அதைக் கரையிலிருந்து சற்றே தள்ளும்படி அவனைக் கேட்டுக்கொண்டு, அந்தப்படவில் உட்கார்ந்து, ஜனங்களுக்குப் போதகம்பண்ண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ந்தப்படவுகளில் ஒன்றில் ஏறினார், அது சீமோனுடையதாயிருந்தது; அதைக் கரையிலிருந்து சற்றே தள்ளும்படி அவனைக் கேட்டுக்கொண்டு, அந்தப்படவில் உட்கார்ந்து, ஜனங்களுக்குப் போதகம்பண்ண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தகம்பண்ணி முடித்தபின்பு சீமோனை நோக்கி: ஆழத்திலே தள்ளிக்கொண்டுபோய், மீன்பிடிக்கும்படி உங்கள் வலைகளைப் போடுங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தகம்பண்ணி முடித்தபின்பு சீமோனை நோக்கி: ஆழத்திலே தள்ளிக்கொண்டுபோய், மீன்பிடிக்கும்படி உங்கள் வலைகளைப் போடுங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ச் சீமோன்: ஐயரே, இராமுழுவதும் நாங்கள் பிரயாசப்பட்டும் ஒன்றும் அகப்படவில்லை; ஆகிலும் உம்முடைய வார்த்தையின்படியே வலையைப் போடுகிற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ச் சீமோன்: ஐயரே, இராமுழுவதும் நாங்கள் பிரயாசப்பட்டும் ஒன்றும் அகப்படவில்லை; ஆகிலும் உம்முடைய வார்த்தையின்படியே வலையைப் போடுகிற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அவர்கள் செய்து, தங்கள் வலை கிழிந்துபோகத்தக்கதாக மிகுதியான மீன்களைப் பிட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ற்றப் படவிலிருந்த கூட்டாளிகள் வந்து தங்களுக்கு உதவிசெய்யும்படிக்குச் சைகைகாட்டினார்கள்; அவர்கள் வந்து, இரண்டு படவுகளும் அமிழத்தக்கதாக நிரப்ப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ற்றப் படவிலிருந்த கூட்டாளிகள் வந்து தங்களுக்கு உதவிசெய்யும்படிக்குச் சைகைகாட்டினார்கள்; அவர்கள் வந்து, இரண்டு படவுகளும் அமிழத்தக்கதாக நிரப்ப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மோன் பேதுரு அதைக்கண்டு, இயேசுவின் பாதத்தில் விழுந்து: ஆண்டவரே, நான் பாவியான மனுஷன், நீர் என்னைவிட்டுப் போகவேண்டு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ிரளான மீன்களைப் பிடித்ததினிமித்தம், அவனுக்கும் அவனோடுகூட இருந்த யாவருக்கும் பிரமிப்புண்டானபடியால் அப்படி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வுகளைக் கரையிலே கொண்டுபோய் நிறுத்தி, எல்லாவற்றையும் விட்டு, அவருக்குப் பின்செ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கையை நீட்டி, அவனைத் தொட்டு: எனக்குச் சித்தமுண்டு சுத்தமாகு என்றார்; உடனே குஷ்டரோகம் அவனை விட்டு நீங்க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கையை நீட்டி, அவனைத் தொட்டு: எனக்குச் சித்தமுண்டு சுத்தமாகு என்றார்; உடனே குஷ்டரோகம் அவனை விட்டு நீங்க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 அவருடைய கீர்த்தி அதிகமாகப் பரம்பிற்று. திரளான ஜனங்கள் அவருடைய உபதேசத்தைக் கேட்பதற்கும் அவராலே தங்கள் பிணிகள் நீங்கிச் சவுக்கியமடைவதற்கும் கூடி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 அவருடைய கீர்த்தி அதிகமாகப் பரம்பிற்று. திரளான ஜனங்கள் அவருடைய உபதேசத்தைக் கேட்பதற்கும் அவராலே தங்கள் பிணிகள் நீங்கிச் சவுக்கியமடைவதற்கும் கூடி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ோ வனாந்தரத்தில் தனித்துப் போய், ஜெபம்பண்ணிக்கொண்டிரு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ில மனுஷர் திமிர்வாதக்காரன் ஒருவனைப் படுக்கையோடே எடுத்துக்கொண்டுவந்து, அவனை உள்ளேகொண்டுபோகவும் அவர் முன்பாக வைக்கவும் வகைதேட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ில மனுஷர் திமிர்வாதக்காரன் ஒருவனைப் படுக்கையோடே எடுத்துக்கொண்டுவந்து, அவனை உள்ளேகொண்டுபோகவும் அவர் முன்பாக வைக்கவும் வகைதேட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க்கூட்டம் மிகுதியாயிருந்தபடியால் அவனை உள்ளே கொண்டுபோகிறதற்கு வகைகாணாமல், வீட்டின்மேல் ஏறி, தட்டோடுகள் வழியாய் ஜனங்களின் மத்தியில் இயேசுவுக்கு முன்பாக அவனைப் படுக்கையோடே இறக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க்கூட்டம் மிகுதியாயிருந்தபடியால் அவனை உள்ளே கொண்டுபோகிறதற்கு வகைகாணாமல், வீட்டின்மேல் ஏறி, தட்டோடுகள் வழியாய் ஜனங்களின் மத்தியில் இயேசுவுக்கு முன்பாக அவனைப் படுக்கையோடே இறக்க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ைய விசுவாசத்தை அவர் கண்டு, திமிர்வாதக்காரனை நோக்கி: மனுஷனே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வேதபாரகரும் பரிசேயரும் யோசனைபண்ணி, தேவதூஷணம் சொல்லுகிற இவன் யார்? தேவன் ஒருவரேயன்றிப் பாவங்களை மன்னிக்கத்தக்கவர் யார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வேதபாரகரும் பரிசேயரும் யோசனைபண்ணி, தேவதூஷணம் சொல்லுகிற இவன் யார்? தேவன் ஒருவரேயன்றிப் பாவங்களை மன்னிக்கத்தக்கவர் யார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் சிந்தனைகளை அறிந்து, அவர்களை நோக்கி: உங்கள் இருதயங்களில் நீங்கள் சிந்திக்கிறதெ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ாவங்கள் உனக்கு மன்னிக்கப்பட்டது என்று சொல்வதோ, எழுந்து நடவென்று சொல்வதோ, எது எளிது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அவன் அவர்களுக்கு முன்பாக எழுந்து, தன் படுக்கையை எடுத்துக்கொண்டு, தேவனை மகிமைப்படுத்தி, தன் வீட்டுக்குப் 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அவன் அவர்களுக்கு முன்பாக எழுந்து, தன் படுக்கையை எடுத்துக்கொண்டு, தேவனை மகிமைப்படுத்தி, தன் வீட்டுக்குப் 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ல்லாரும் ஆச்சரியப்பட்டு, தேவனை மகிமைப்படுத்தினார்கள்; அல்லாமலும், அவர்கள் பயம் நிறைந்தவர்களாகி, அதிசயமான காரியங்களை இன்று கண்டோ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ல்லாரும் ஆச்சரியப்பட்டு, தேவனை மகிமைப்படுத்தினார்கள்; அல்லாமலும், அவர்கள் பயம் நிறைந்தவர்களாகி, அதிசயமான காரியங்களை இன்று கண்டோம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ுக்குப் பின்பு, அவர் புறப்பட்டு, ஆயத்துறையில் உட்கார்ந்திருந்த லேவி என்னும் பேருடைய ஒரு ஆயக்காரனைக் கண்டு: எனக்குப் பின்சென்று வா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ுக்குப் பின்பு, அவர் புறப்பட்டு, ஆயத்துறையில் உட்கார்ந்திருந்த லேவி என்னும் பேருடைய ஒரு ஆயக்காரனைக் கண்டு: எனக்குப் பின்சென்று வா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ல்லாவற்றையும் விட்டு, எழுந்து, அவருக்குப் பின்செ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லேவி என்பவன் தன் வீட்டிலே அவருக்குப் பெரிய விருந்துபண்ணினான். அநேக ஆயக்காரரும் மற்றவர்களும் அவர்களோடேகூடப் பந்திய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லேவி என்பவன் தன் வீட்டிலே அவருக்குப் பெரிய விருந்துபண்ணினான். அநேக ஆயக்காரரும் மற்றவர்களும் அவர்களோடேகூடப் பந்திய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தபாரகரும் பரிசேயரும் அவருடைய சீஷருக்கு விரோதமாக முறுமுறுத்து: நீங்கள் ஆயக்காரரோடும் பாவிகளோடும் போஜனபானம்பண்ணுகிறதென்னவென்று கே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தபாரகரும் பரிசேயரும் அவருடைய சீஷருக்கு விரோதமாக முறுமுறுத்து: நீங்கள் ஆயக்காரரோடும் பாவிகளோடும் போஜனபானம்பண்ணுகிறதென்னவென்று கே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திமான்களையல்ல, பாவிகளையே மனந்திரும்புகிறதற்கு அழைக்க வந்த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: மணவாளன் தங்களோடிருக்கையில் மணவாளனுடைய தோழர்களை நீங்கள் உபவாசிக்கச் செய்யக்கூடுமா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ணவாளன் அவர்களை விட்டு எடுபடும் நாட்கள் வரும், அந்த நாட்களிலே உபவாசிப்பார்கள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ும் புது திராட்சரசத்தைப் பழந்துருத்திகளில் வார்த்துவைக்கமாட்டான்: வார்த்துவைத்தால் புதுரசம் துருத்திகளைக் கிழித்துப்போடும், இரசமும் சிந்திப்போம், துருத்திகளும் கெட்டுப்போ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ும் புது திராட்சரசத்தைப் பழந்துருத்திகளில் வார்த்துவைக்கமாட்டான்: வார்த்துவைத்தால் புதுரசம் துருத்திகளைக் கிழித்துப்போடும், இரசமும் சிந்திப்போம், துருத்திகளும் கெட்டுப்போ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ுது ரசத்தைப் புது துருத்திகளில் வார்த்துவைக்கவேண்டும், அப்பொழுது இரண்டும் பத்திரப்பட்டிருக்க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ஒருவனும் பழைய ரசத்தைக் குடித்தவுடனே புது ரசத்தை விரும்பமாட்டான், பழைய ரசமே நல்லதென்று சொல்லுவான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ஒருவனும் பழைய ரசத்தைக் குடித்தவுடனே புது ரசத்தை விரும்பமாட்டான், பழைய ரசமே நல்லதென்று சொல்லுவ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দিন যীশু গিনেষরত হ্রদের ধারে দাঁড়িয়েছিলেন৷ বহুলোক তাঁর চারপাশে ভীড় করে দাঁড়িয়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শুন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দেখলেন, হ্রদের ধারে দুটি নৌকা দাঁড়িয়ে আছে আর জেলেরা নৌকা থেকে নেমে জাল ধু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একটি নৌকায় উঠলেন, সেই নৌকাটি ছিল শিমোনের৷ যীশু তাঁকে তীর থেকে নৌকাটিকে একটু দূ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তে বললেন৷ তারপর তিনি নৌকায় বসে সেখান থেকে লোকদের শিক্ষা দি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 কথা শেষ হলে তিনি শিমোনকে বললেন, ‘এখন গভীর জলে নৌকা নিয়ে চল, আর সেখানে মাছ ধরার জন্য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ল ফে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িমোন উত্তর দিলেন, ‘প্রভু, আমরা সারা রাত ধরে কঠোর পরিশ্রম করে কিছুই ধরতে পারি নি; কিন্তু আপনি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েন তখন আমি জাল ফেল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ঁরা জাল ফেললে প্রচুর মাছ জালে ধরা পড়ল৷ মাছের ভারে তাদের জাল ছিঁড়ে যাবার উপক্রম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তাঁরা সাহায্যের জন্য ইশারা করে অন্য নৌকার সঙ্গীদের ডাকলেন৷ সঙ্গীরা এসে দুটো নৌকায় এত ম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োঝাই করলেন য়ে সেগুলো ডুবে যাবার উপক্রম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দেখে পিতর যীশুর পায়ে পড়ে বললেন, ‘প্রভু আমি একজন পাপী৷ আপনি আমার কাছ থেকে চলে য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ারণ জালে এত মাছ ধরা পড়েছে দেখে তিনি ও তাঁর সঙ্গীরা সকলে অবাক হয়ে গ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িবদিয়ের ছেলে যাকোব ও য়োহন যাঁরা তাঁর ভাগীদার ছিলেন তাঁরাও অবাক হয়ে গিয়েছিলেন৷ তখন 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মোনকে বললেন, ‘ভয় পেও না, এখন থেকে তুমি মাছ নয় বরং মানুষ ধ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পর তাঁরা নৌকাগুলো তীরে এনে সব কিছু ফেলে রেখে যীশুর সঙ্গ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বার যীশু কোন এক নগরে ছিলেন, সেখানে একজন লোক যার সর্বাঙ্গ কুষ্ঠরোগে ভরে গিয়েছিল, সে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 তাঁর সামনে উপুড় হয়ে পড়ে মিনতি করে বলল, ‘প্রভু, আপনি যদি ইচ্ছা করেন তাহলেই আমাকে ভালো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যীশু হাত বাড়িয়ে তাকে ছুঁয়ে বললেন, ‘আমি তা-ই চাই৷ তুমি আরোগ্য লাভ কর!’ আর সঙ্গে সঙ্গ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ষ্ঠ ভালো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যীশু তাকে আদেশ করলেন, ‘দেখ, একথা কাউকে বোলো না; কিন্তু যাও, যাজকদের কাছে গিয়ে নিজেকে দেখা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শুচি হবার জন্য মোশির নির্দেশ মতো বলি উত্‌সর্গ কর৷ তুমি য়ে আরোগ্য লাভ করেছ, সবার সামনে এইভাব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কাশ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ীশুর বিষয়ে নানা খবর চতুর্দিকে আরো ছড়িয়ে পড়তে লাগল, আর বহুলোক ভীড় করে তাঁর কথা শুনতে ও র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ুস্থ হবার জন্য তাঁর কাছে আস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যীশু প্রায়ই নির্জন জায়গায় প্রান্তরের মধ্যে গিয়ে প্রার্থনা ক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কদিন তিনি যখন শিক্ষা দিচ্ছেন তখন সেখানে কয়েকজন ফরীশী ও ব্যবস্থার শিক্ষক বসেছিল৷ এরা গালীল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িযার প্রতিটি নগর ও জেরুশালেম থেকে এসেছিল৷ রোগীদের সুস্থ করার জন্য প্রভুর শক্তি যীশুর মধ্যে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সময় কয়েকজন লোক খাটে করে একজন পঙ্গুকে বয়ে নিয়ে এল৷ তারা তাকে ভেতরে যীশুর কাছে নিয়ে য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ছি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ভীড়ের জন্য ভেতরে যাবার পথ পেল না৷ তখন তারা ছাদে উঠে ছাদের টালি সরিয়ে তাকে তার খাটি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েত লোকদের মাঝে য়েখানে যীশু ছিলেন সেখানে নাম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দের এই বিশ্বাস দেখে যীশু বললেন, ‘তোমার পাপ ক্ষমা করা হ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শুনে ইহুদী ব্যবস্থার শিক্ষকরা ও ফরীশীরা নিজেদের মধ্যে মনে মনে ভাবতে লাগল, ‘এই লোকটা ক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নিন্দা করছে! একমাত্র ঈশ্বর ছাড়া আর কে পাপ ক্ষমা করতে পার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যীশু তাদের মনের চিন্তা বুঝতে পেরে বললেন, ‘তোমরা মনে মনে কেন ঐ কথা ভাবছ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োনটা বলা সহজ, ‘তোমার পাপ ক্ষমা করা হল,’ না ‘তুমি উঠে হেঁটে বেড়াও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তোমরা য়েন জানতে পারো য়ে পৃথিবীতে পাপ ক্ষমা করার ক্ষমতা মানবপুত্রেরআছে৷’ তাই তিনি পঙ্গ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িকে বললেন, ‘আমি তোমায় বলছি, ওঠো! তোমার খাটিযা তুলে নিয়ে বাড়ি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লোকটি সঙ্গে সঙ্গে তাদের সামনে উঠে দাঁড়াল আর য়ে খাটিযার ওপর সে শুয়েছিল তা তুল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্রশংসা করতে করতে বাড়ি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দেখে সবাই খুব আশ্চর্য হয়ে গেল, আর ঈশ্বরের প্রশংসা করতে লাগল৷ তারা ভয় ও ভক্তিতে পূর্ণ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লাগল, ‘আজ আমরা এক বিস্ময়কর ঘটনা দেখল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 ঘটনার পর যীশু সেখান থেকে বাইরে গেলে কর আদায় করার জায়গায় লেবি নামে একজন কর আদায়কারীকে ব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 দেখলেন৷ যীশু তাকে বললেন, ‘আমার সঙ্গে এস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র লেবি সব কিছু ফেলে রেখে উঠে পড়লেন ও যীশুর সঙ্গ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র জন্য লেবি তাঁর বাড়িতে একটা বড় ভোজের আযোজন করলেন৷ তাদের সঙ্গে অনেক কর আদায়কারী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আরো অনেকে খেতে বস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খন ফরীশী ও তাদের ব্যবস্থার শিক্ষকরা যীশুর অনুগামীদের কাছে অভিযোগ করে বলল, ‘তোমরা কেন 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ায়কারী ও মন্দ লোকদের সঙ্গে ভোজন পান কর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র জবাবে যীশু তাদের বললেন, ‘সুস্থ লোকেদের জন্য চিকিত্‌সকের প্রযোজন নেই; কিন্তু যাঁরা অসু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জন্য চিকিত্‌সকের দরকার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মি ধার্মিকদের নয় কিন্তু মন্দ লোকদের ডাকতে এসেছি; য়েন তারা পাপের পথ থেকে ফে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া যীশুকে বলল, ‘য়োহনের অনুগামীরা প্রায়ই প্রার্থনা ও উপবাস করে, ফরীশীদের অনুগামীরাও তা কর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পনার অনুগামীরা তো সব সময়ই ভোজন পান কর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ীশু তাদের বললেন, ‘বর সঙ্গে থাকতে কি তোমরা বর যাত্রীদের উপোস করে থাকতে বলতে পা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কিন্তু এমন সময় আসছে যখন বরকে তাদের কাছ থেকে সরিয়ে নেওযা হবে আর সেই সময় তারা উপোস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িনি তাদের কাছে একটি দৃষ্টান্ত দিয়ে বললেন, ‘নতুন জামা থেকে একটি টুকরো ছিঁড়ে নিয়ে কেউ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ানো জামায় তালি দেয়? যদি কেউ তা করে তবে সে তার নতুন জামাটি ছিঁড়ল, আবার সেই ছেঁড়া কাপড়ের টু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ানোর সঙ্গে মান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ুরানো চামড়ার থলিতে কেউ টাটকা দ্রাক্ষারস রাখে না, রাখলে টাটকা দ্রাক্ষারস চামড়ার থলিটি ফাট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 তাতে রস ও পড়ে যাবে আর থলি ও নষ্ট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টাটকা দ্রাক্ষারস নতুন চামড়ার থলিতে রাখাই উচিত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র পুরানো দ্রাক্ষারস পান করার পর কেউ টাটকা দ্রাক্ষারস পান করতে চায় না, কারণ সে বলে ‘পুরাতন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2026-10-21T06:37:00Z</dcterms:created>
  <dcterms:modified xsi:type="dcterms:W3CDTF">2026-10-21T06:37:00Z</dcterms:modified>
  <dc:title>লূক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