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: கர்த்தர் உரைக்கிறது என்னவென்றால், இந்தப் பள்ளத்தாக்கிலே எங்கும் வாய்க்கால்களை வெட்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ு கர்த்தரின் பார்வைக்கு அற்பகாரியம்; மோவாபியரையும் உங்கள் கையிலே ஒப்புக்கொட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இறந்துபோனபின் மோவாபின் ராஜா இஸ்ரவேலின் ராஜாவுக்கு விரோதமாய்க் கலகம் பண்ண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ாலத்திலே யோராம் என்னும் ராஜா சமாரியாவிலிருந்து புறப்பட்டு, இஸ்ரவேலையெல்லாம் இலக்கம் பார்த்துப்போய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ಲೀ ಷನು ಇಸ್ರಾಯೇಲಿನ ಅರಸನಿಗೆ -- ನಿನ್ನೊಂದಿಗೆ ನಾನೇನು ಮಾಡಬೇಕು? ನೀನು ನಿನ್ನ ತಂದೆ ತಾಯಿಯ ಪ್ರವಾದಿಗಳ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 ಅಂದನು. ಇಸ್ರಾಯೇ ಲಿನ ಅರಸನು ಅವನಿಗೆ--ಇಲ್ಲ, ಕರ್ತನು ಈ ಮೂರು ಮಂದಿ ಅರಸರುಗಳನ್ನು ಮೋವಾಬ್ಯರ ಕೈಯಲ್ಲಿ ಒ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ಕ್ಕೆ ಒಟ್ಟಾಗಿ ಕರೆದಿದ್ದಾನಲ್ಲ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ಎಲೀಷನು--ನಾನು ಯಾವಾತನ ಸಮ್ಮುಖ ದಲ್ಲಿ ನಿಂತಿರುತ್ತೇನೋ ಆ ಸೈನ್ಯಗಳ ಕರ್ತನ ಜೀವದಾಣೆ, ನಿಶ್ಚಯವಾಗಿ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ಯೆಹೋಷಾ ಫಾಟನ ಸಮ್ಮುಖವನ್ನು ನಾನು ಗೌರವಿಸದಿದ್ದರೆ ನಾನು ನಿನ್ನ ಕಡೆ ಕಣ್ಣಿಡುವದಿಲ್ಲ, ನೋಡ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ಈಗ ವಾದ್ಯ ಬಾರಿಸುವವನನ್ನು ನನ್ನ ಬಳಿಗೆ ಕರಕೊಂಡು ಬಾ ಅಂದನು. ಆಗ ವಾದ್ಯ ಬಾರಿಸುವ ವನು ಬಾರಿಸಿದಾಗ ಕರ್ತನ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ಮೇಲ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ಹೇಳಿದ್ದೇನಂದರೆ -- ಈ ತಗ್ಗನ್ನು ಹಳ್ಳ ಕೊಳ್ಳಗಳಾಗಿ ಮಾಡಿರ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ಹೀಗೆ ಹೇಳುತ್ತಾನೆ--ನೀನು ಗಾಳಿಯನ್ನೂ ಮಳೆಯನ್ನೂ ನೋಡುವದಿಲ್ಲ; ಆದರೆ ನೀವು ನಿಮ್ಮ ದನಗಳೂ ನಿಮ್ಮ ಪಶು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ವ ಹಾಗೆ ಈ ತಗ್ಗು ನೀರಿನಿಂದ ತುಂಬ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ಇದು ಕರ್ತನ ದೃಷ್ಟಿಗೆ ಅಲ್ಪವಾಗಿರುವದು; ಆತನು ಮೋವಾಬ್ಯರನ್ನು ನಿಮ್ಮ ಕೈಯಲ್ಲಿ ಒಪ್ಪಿಸಿ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ವು ಕೋಟೆಯುಳ್ಳ ಎಲ್ಲಾ ಪಟ್ಟಣಗಳನ್ನೂ ಆದು ಕೊಳ್ಳತಕ್ಕ ಎಲ್ಲಾ ಪಟ್ಟಣಗಳನ್ನೂ ಹೊಡೆದು ಬಿಟ್ಟು ಉತ್ತಮವಾ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ಗಳನ್ನು ಬೀಳಮಾಡಿ ನೀರು ಬಾವಿಗಳನ್ನೆಲ್ಲಾ ಮುಚ್ಚಿ ಉತ್ತಮವಾದ ಭೂಮಿಯಲ್ಲಿ ರುವ ಹೊಲಗಳನ್ನೆಲ್ಲಾ ಕಲ್ಲುಗಳಿಂದ ತುಂ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 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ಉದಯದಲ್ಲಿ ಕಾಣಿಕೆಯನ್ನು ಅರ್ಪಿಸುತ್ತಿರುವಾಗ ಏನಾಯಿತಂದರೆ, ಇಗೋ, ನೀರು ಎದೋಮಿನ ಮಾರ್ಗವಾಗಿ ಬಂದದರಿಂದ ದೇಶ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ಿಂದ ತುಂಬ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ರಸುಗಳು ತಮ್ಮ ಸಂಗಡ ಯುದ್ಧಮಾಡುವದಕ್ಕೆ ಬಂದಿದ್ದಾರೆಂದು ಮೋವಾಬ್ಯರು ಕೇಳಿದಾಗ ಅವರು ಆಯುಧ ಧರಿಸತಕ್ಕ ಯೌವನಸ್ಥ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ದಲುಗೊಂಡು ಎಲ್ಲರನ್ನು ಕೂಡಿಸಿಕೊಂಡು ಮೇರೆಯಲ್ಲಿ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ೋವಾಬ್ಯರು ಉದಯಕಾಲದಲ್ಲಿ ಎದ್ದು ಆ ನೀರಿನ ಮೇಲೆ ಸೂರ್ಯನ ಪ್ರಕಾಶ ಬಿದ್ದದ್ದರಿಂದ ಆ ನೀರು ರಕ್ತ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ಂಪಾಗಿರುವದನ್ನು 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ಅವರು--ಇದು ರಕ್ತವೇ; ಆ ಅರಸುಗಳು ತಮ್ಮ ತಮ್ಮೊ ಳಗೆ ಜಗಳವಾಡಿ ಒಬ್ಬರನ್ನೊಬ್ಬರು ಕೊಂದಿದ್ದಾರೆ; ಈಗ ಮೋವಾಬ್ಯ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ಗೆ ಬನ್ನಿರಿ ಎಂದು ಹೇಳಿ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ಇಸ್ರಾಯೇಲಿನ ದಂಡಿಗೆ ಬಂದಾಗ ಇಸ್ರಾಯೇಲ್ಯರು ಎದ್ದು ಮೋವಾಬ್ಯರು ತಮ್ಮ ಮುಂದೆ ಓಡಿಹೋಗುವ ಹಾಗೆ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ು ಮೋವಾಬ್ಯರನ್ನು ಅವರ ದೇಶದ ವರೆಗೂ ಹೊಡೆಯುತ್ತಾ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ಲ್ಲದೆ ಅವರು ಪಟ್ಟಣ ಗಳನ್ನು ಕೆಡವಿಹಾಕಿ ಉತ್ತಮವಾದ ಹೊಲಗಳ ಮೇಲೆ ಕಲ್ಲನ್ನು ಹಾಕಿ ತುಂಬಿಸಿ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ವಿಗಳನ್ನೆಲ್ಲಾ ಮುಚ್ಚಿ, ಎಲ್ಲಾ ಉತ್ತಮವಾದ ಮರಗಳನ್ನು ಬೀಳಮಾಡಿದರು. ಕೀರ್ಹರೆಷೆತಿನಲ್ಲಿ ಮಾತ್ರ ಅದರ ಕಲ್ಲ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ಸಿ ಬಿಟ್ಟರು. ಆದರೆ ಕಲ್ಲೆಸೆಯುವವರು ಅದನ್ನೂ ಸುತ್ತಿ ಕೊಂಡು ಹೊಡೆದ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ುದ್ಧವು ತನಗೆ ಅತಿ ಕಷ್ಟವಾಯಿತೆಂದು ಮೋವಾಬಿನ ಅರಸನು ಕಂಡಾಗ ಎದೋಮಿನ ಅರಸನ ಮೇಲೆ ಹೋಗಿ ಬೀಳುವ ನಿಮಿತ್ತ ಕ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ಯುವ ಏಳುನೂರು ಮಂದಿ ಯನ್ನು ತನ್ನ ಸಂಗಡ ತೆಗೆದುಕೊಂಡನು; ಆದರೆ ಅದು ಅವರಿಂದ ಆಗ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ಅವನು ತನಗೆ ಬದಲಾಗಿ ಆಳುವದಕ್ಕಿರುವ ತನ್ನ ಹಿರಿಯ ಮಗನನ್ನು ತಕ್ಕೊಂಡು ಅವನನ್ನು ಗೋಡೆಯ ಮೇಲೆ ದಹನ ಬಲ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ಿದನು; ಇದರಿಂದ ಇಸ್ರಾ ಯೇಲ್ಯರ ಮೇಲೆ ಅವರಿಗೆ ಬಹು ರೌದ್ರ ಉಂಟಾದ ದರಿಂದ ಅವರು ಅವನನ್ನು ಬಿಟ್ಟು ತಮ್ಮ ದೇಶ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ಅರಸನಾದ ಯೆಹೋಷಾಫಾಟನ ಹದಿನೆಂಟನೆಯ ವರುಷದಲ್ಲಿ ಅಹಾಬನ ಮಗನಾದ ಯೋರಾಮನು ಸಮಾರ್ಯ ದಲ್ಲಿ ಇಸ್ರಾಯೇಲ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ಗಿ ಹನ್ನೆರಡ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ಕರ್ತನ ಸಮ್ಮುಖದಲ್ಲಿ ಕೆಟ್ಟದ್ದನ್ನು ಮಾಡಿದನು. ಆದರೆ ತನ್ನ ತಂದೆ ತಾಯಿಯ ಹಾಗೂ ಅಲ್ಲ; ತನ್ನ ತಂದೆಯು ಮಾಡಿ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ಳನ ಸ್ತಂಭವನ್ನು ತೆಗೆ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ೂ ಇಸ್ರಾಯೇಲ್ಯರನ್ನು ಪಾಪಮಾಡಲು ಪ್ರೇರೇಪಿಸಿದ ನೆಬಾಟನ ಮಗನಾದ ಯಾರೊಬ್ಬಾಮನ ಪಾಪಗಳಿಗೆ ಅವನು ಅಂಟ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ಬಿಡದೇ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ೋವಾಬಿನ ಅರಸನಾದ ಮೇಷನು ಕುರಿಮಂದೆ ಯುಳ್ಳವನಾಗಿದ್ದು ಇಸ್ರಾಯೇಲಿನ ಅರಸನಿಗೆ ಒಂದು ಲಕ್ಷ ಕುರಿಮರಿಗಳನ್ನೂ ಉಣ್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ಿತವಾಗಿ ಒಂದು ಲಕ್ಷ ಟಗರುಗಳನ್ನೂ ಕಪ್ಪವಾಗಿ ಕೊಡ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ಹಾ ಬನು ಸತ್ತ ತರುವಾಯ ಏನಾಯಿತಂದರೆ, ಮೋವಾ ಬಿನ ಅರಸನು ಇಸ್ರಾಯೇಲಿನ ಅರಸನಿಗೆ ವಿರೋಧ ವಾಗಿ ತಿರುಗಿ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ದಿನದಲ್ಲಿ ಯೋರಾಮನು ಸಮಾರ್ಯದಿಂದ ಹೊರಟು ಹೋಗಿ ಇಸ್ರಾಯೇಲ್ಯರನ್ನು ಲೆಕ್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ಅವನು ಹೋಗಿಮೋವಾಬಿನ ಅರಸನು ನನಗೆ ವಿರೋಧವಾಗಿ ತಿರುಗಿ ಬಿದ್ದಿದ್ದಾನೆ; ನೀನು ನನ್ನ ಸಂಗಡ ಮೋವಾಬ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ಲು ಬರುವಿಯೋ ಎಂದು ಯೆಹೂದದ ಅರಸನಾದ ಯೆಹೋಷಾಫಾಟನಿಗೆ ಹೇಳಿ ಕಳುಹಿಸಿ ದನು. ಅದಕ್ಕವನು--ನಾನು ಬರುವೆನ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ವನೇ, ನನ್ನ ಜನರು ನಿನ್ನ ಜನರೇ, ಹಾಗೆಯೇ ನನ್ನ ಕುದುರೆಗಳು ನಿನ್ನ ಕುದುರೆಗಳಂತೆಯ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ಕ್ಕೆ ಯಾವ ಮಾರ್ಗವಾಗಿ ಹೋಗೋಣ ಎಂದು ಇವನು ಕೇಳಿದಾಗ ಅವನು--ಎದೋಮಿನ ಅರಣ್ಯ ಮಾರ್ಗವಾಗ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ೀಗೆಯೇ ಇಸ್ರಾಯೇಲಿನ ಅರಸನೂ ಯೆಹೂದದ ಅರಸನೂ ಎದೋಮಿನ ಅರಸನೂ ಹೊರಟು ಸುತ್ತಾದ ಮಾರ್ಗದಲ್ಲಿ ಏಳು ದಿವಸ ನಡೆದರ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ಕ್ಕೂ ಅವರ ಹಿಂದೆ ಬಂದ ಪಶುಗಳಿಗೂ ನೀರು ಇಲ್ಲ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ಇಸ್ರಾಯೇಲಿನ ಅರಸನು -- ಅಯ್ಯೋ, ಕರ್ತನು ಈ ಮೂರು ಮಂದಿ ಅರಸುಗಳನ್ನು ಮೋವಾ ಬ್ಯರ ಕೈಯಲ್ಲಿ ಒಪ್ಪಿಸಿಕೊ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ಿದ್ದಾನಲ್ಲ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ಯೆಹೋಷಾಫಾಟನು -- ಪ್ರವಾದಿಯ ಮೂಲಕವಾಗಿ ಕರ್ತನನ್ನು ಕೇಳುವ ಹಾಗೆ ಇಲ್ಲಿ ಕರ್ತನ ಪ್ರವಾದಿಯು ಯಾವನೂ ಇ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ಆಗ ಇಸ್ರಾಯೇಲ್ಯರ ಅರಸನ ಸೇವಕರಲ್ಲಿ ಒಬ್ಬನು ಪ್ರತ್ಯು ತ್ತರವಾಗಿ--ಎಲೀಯನ ಕೈಗಳ ಮೇಲೆ ನೀರು ಹೊಯಿದ ಶಾಫಾಟ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ಎಲೀಷನು ಇಲ್ಲಿದ್ದಾನೆಂದು ಹೇಳಿದನು. ಆಗ ಯೆಹೋಷಾಫಾಟನು--ಅವನ ಬಳಿ ಯಲ್ಲಿ ಕರ್ತನ ವಾಕ್ಯ ಉಂಟ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ಸ್ರಾಯೇ ಲಿನ ಅರಸನೂ ಯೆಹೋಷಾಫಾಟನೂ ಎದೋಮಿನ ಅರಸನೂ ಅವನ ಬಳಿಗೆ ಇಳಿದ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2026-10-20T05:18:39Z</dcterms:created>
  <dcterms:modified xsi:type="dcterms:W3CDTF">2026-10-20T05:18:39Z</dcterms:modified>
  <dc:title>2 ಅರಸುಗಳು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