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ழ்க்கடிப்பினாலும் பெரிய நொறுக்குதலினாலும் உண்டாகிற கூப்பிடுதலின் சத்தம் ஒரொனாயிமிலிருந்து கேட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் நொறுங்குண்டது; அதிலுள்ள சிறுவர்கள் கூப்பிடும் சத்தம் கேட்க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ிராணன் தப்ப ஓடிப்போங்கள்; வனாந்தரத்திலுள்ள கறளையாய்ப்போன செடியைப்போலிருப்ப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பராக்கிரமசாலிகளென்றும், நாங்கள் யுத்தசன்னத்தரென்றும் நீங்கள் சொல்லுகிற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ோவாபின் ஆபத்துவரச் சமீபமாயிருக்கிறது; அதின் தீங்கு மிகவும் தீவிரித்துவர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னான பூமியாகிய ஓலோனின் மேலும், யாத்சாவின்மேலும், மேப்காத்தின்மேல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போனின்மேலும், நேபோவின் மேலும், பெத்திப்லாத்தாயீமின் மேல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ீரியாத்தாயீமின் மேலும், பேத்கமூலின்மேலும், பெதெமெயோனின்மேல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வாபின் கொம்பு வெட்டுண்டது; அவன் புயம் முறிக்கப்பட்டது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வாப் தேசத்தின் குடியானவனே, திகிலும், படுகுழியும், கண்ணியும் உன்மேல் வரும் என்று கர்த்தர் சொல்லுகிற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ోయాబునుగూర్చినది. ఇశ్రాయేలు దేవుడగు యెహోవా ఈలాగు సెలవిచ్చు చున్నాడు. నెబోకు శ్రమ,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ైపోవుచున్నది. కిర్యతాయిము పట్టబడినదై అవమానము నొందుచున్నది ఎత్తయిన కోట పడగొట్టబడినదై అవ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ుచున్నదిఇకను మోయాబునకు ప్రసిద్ధియ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హెష్బోనులో వారు అది ఇకను జనము కాకపోవు నట్లు దాని కొట్టివేయుదము రండని చెప్పుకొనుచు దానికి కీడ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ద్దేశించుచున్నారు మద్మేనా, నీవును ఏమియు చేయలేకపోతివి. ఖడ్గము నిన్ను తరుమ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లకించుడి, హొరొనయీమునుండి రోదనధ్వని విన బడుచున్నది దోపుడు జరుగుచున్నది మహాపజయము సంభవిం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ోయాబు రాజ్యము లయమై పోయెను దాని బిడ్డల రోదనధ్వని వి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హొరొనయీము దిగుదలలో పరాజితుల రోదనధ్వని వినబడుచున్నది జనులు లూహీతు నెక్కుచు ఏడ్చుచున్నారు ఏడ్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క్క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ారిపోవుడి మీ ప్రాణములను దక్కించుకొనుడి అరణ్యములోని అరుహవృక్షమువలె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నీ క్రియలను ఆశ్రయించితివి నీ నిధులను నమ్ము కొంటివి నీవును పట్టుకొనబడెదవు, కెమోషుదేవ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రలోనికి పోవును ఒకడు తప్పకుండ వాని యాజకులును అధిపతులును చెరలోనిక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సెలవిచ్చునట్లు సంహారకుడు ప్రతి పట్టణముమీదికి వచ్చును ఏ పట్టణమును తప్పించుకొనజాలదు లోయ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ును మైదానము పాడై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ోయాబునకు రెక్కలు పెట్టుడి అది వేగిరముగా బయలుదేరి పోవలెను. నివాసి యెవడును లేకుండ దాని పట్టణ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కార్యమును అశ్రద్ధగా చేయువాడు శాపగ్రస్తు డగును గాక రక్తము ఓడ్చకుండ ఖడ్డము దూయ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పగ్రస్తు డ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ోయాబు తన బాల్యమునుండి నెమ్మది నొందెను ఈ కుండలోనుండి ఆ కుండలోనికి కుమ్మరింపబడకుండ అది మడ్డ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ిచెను అదెన్నడును చెరలోనికి పోయినది కాదు అందుచేత దాని సారము దానిలో నిలిచియున్నదిదాని వాస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ప్పటివలెనే నిలు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ఈలాగు సెలవిచ్చుచున్నాడు రాగల దినములలో నేను దానియొద్దకు కుమ్మరించు వారిని పంపెదను.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కుమ్మరించి దాని పాత్రలను వెలితిచేసివారి జాడీలను పగులగొట్ట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శ్రాయేలువారు తామాశ్రయించిన బేతేలునుబట్టి సిగ్గుపడినట్లు మోయాబీయులును కెమోషునుబ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గ్గుపడ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ేము బలాఢ్యులమనియు యుద్ధశూరులమనియు మీరెట్లు చెప్పుకొం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ోయాబు పాడైపోవుచున్నది శత్రువులు దాని పట్టణములలో చొరబడుచున్నారు వారి ¸°వనులలో శ్రేష్ఠులు వధ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చున్నారు సైన్యములకధిపతియగు యెహోవా అను పేరుగల రాజు సెలవిచ్చినమాట య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ోయాబునకు సమూలనాశనము సమీపించుచున్నది దానికి సంభవించు దుఃఖము త్వరపడి వ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ానిచుట్టునున్న మీరందరు దానినిగూర్చి అంగలార్చుడి దాని కీర్తినిగూర్చి విననివారలారా, అంగలార్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మైన రాజదండము ప్రభావముగల రాజదండము విరిగిపోయెనే యని చెప్ప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దేబోనులో ఆసీనురాలై యుండుదానా, మోయాబును పాడుచేసినవాడు నీ మీదికి వచ్చు చున్నాడు. నీ కోట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పజేయుచున్నాడు.నీ గొప్పతనము విడిచి దిగిరమ్ముఎండినదేశములో కూర్చ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రోయేరు నివాసీ, త్రోవలో నిలిచి కనిపెట్టుము పారిపోవుచున్న వారియొద్ద విచారించ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ిపోవుచున్నవారిని అడుగుము ఏమి జరిగినదో వారివలన తెలి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ోయాబు పడగొట్టబడినదై అవమానము నొంది యున్నది గోలయెత్తి కేకలువేయుము మోయాబు అపజయము 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నోనులో ఈ సంగతి తెలియజెప్ప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ైదానములోని దేశమునకు శిక్ష విధింపబడియున్నది హోలోనునకును యాహసునకును మేఫాతునకును దీబోన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ెబోకును బేత్‌దిబ్లాతయీమునకును కిర్యతాయిమున కును బేత్గామూల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బేత్మెయోనునకును కెరీయోతునకును బొస్రాకును దూరమైనట్టియు సమీపమైనట్ట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ోయాబుదేశ పురములన్నిటికిని శిక్ష విధింప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ోయాబు శృంగము నరికివేయబడియున్నది దాని బాహువు విరువబడియున్నది యెహోవా వాక్క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ోయాబు యెహోవాకు విరోధముగా తన్ను తాను గొప్పచేసికొనెను దాని మత్తిల్లజేయుడి మోయాబు తన వమన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్లుచున్నది అది అపహాస్యము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శ్రాయేలును నీవు అపహాస్యాస్పదముగా ఎంచలేదా? అతడు దొంగలకు జతగాడైనట్టుగా నీవు అతని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లుకునప్పుడెల్ల తల ఆడించుచు వచ్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ోయాబు నివాసులారా, పట్టణములు విడువుడి కొండపేటు సందులలో గూడు కట్టుకొను గువ్వలవలె కొండ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ోయోబీయుల గర్వమునుగూర్చి వింటిమి, వారు బహు గర్వపోతులు వారి అతిశయమునుగూర్చియు గర్వమునుగూర్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హంకారమునుగూర్చియు పొగరునుగూర్చియు మాకు సమాచారము వచ్చెను వారి తామసమును వచించరాని వారి ప్రగల్భ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ును నాకు తెలిసేయున్నవి చేయదగని క్రియలు వారు బహుగా చేయుచున్నారు ఇదే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ాబట్టి మోయాబు నిమిత్తము నేను అంగలార్చు చున్నాను మోయాబు అంతటిని చూచి కేకలు వేయుచున్నా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హరెశు జనులు లేకపోయిరని మొఱ్ఱపెట్ట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సిబ్మా ద్రాక్షవల్లీ, యాజెరునుగూర్చిన యేడ్పును మించునట్లు నేను నిన్నుగూర్చి యేడ్చుచున్నా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గెలు ఈ సముద్రమును దాటి వ్యాపించెను అవి యాజెరుసముద్రమువరకు వ్యాపించెను నీ వేసవికాల ఫలములమీ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గెలలమీదను పాడుచేయువాడు 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ఫలభరితమైన పొలములోనుండియు మోయాబు దేశములోనుండియు ఆనందమును సంతోషమును తొలగిపోయెను ద్రాక్షగానుగ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ను లేకుండ చేయు చున్నాను జనులు సంతోషించుచు త్రొక్కరు సంతోషము నిస్సంతోష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ిమీములో నీళ్లు సహితము ఎండిపోయెను హెష్బోను మొదలుకొని ఏలాలేవరకును యాహసు వరకును సోయరు మొదల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ొరొనయీమువరకును ఎగ్లాత్షాలిషావరకును జనులు కేకలువ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ఉన్నతస్థలమున బలులు అర్పించువారిని దేవతలకు ధూపమువేయువారిని మోయాబులో లేకుండజేసెను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ు సంపాదించినదానిలో శేషించినది నశించి పోయెను మోయాబునుగూర్చి నా గుండె పిల్లనగ్రోవివలె నా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ది కీర్హరెశువారినిగూర్చి నా గుండె పిల్లనగ్రోవివలె వాగ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ిశ్చయముగా ప్రతి తల బోడియాయెను ప్రతి గడ్డము గొరిగింపబడెను చేతులన్నిటిమీద నరుకులును నడుమ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నెపట్టయు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మోయాబు ఇంటి పైకప్పులన్నిటిమీదను దాని వీధులలోను అంగలార్పు వినబడుచున్నది ఒకడు పనికిమాలిన ఘట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గులగొట్టునట్లు నేను మోయాబును పగులగొట్టుచున్నాను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ంగలార్చుడి మోయాబు సమూలధ్వంసమాయెను మోయాబూ, నీవు వెనుకకు తిరిగితివే, సిగ్గుపడుము. మోయాబ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నున్న వారికందరికి అపహాస్యాస్పదముగాను భయకారణముగా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యెహోవా సెలవిచ్చునదేమనగా పక్షిరాజు ఎగురునట్లు ఎగిరి అది మోయాబు మీద తన రెక్కలను చాప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కోటలు పడగొట్టబడియున్నవి దుర్గములు పట్టబడి యున్నవి. ఆ దినమున మోయాబు శూరుల హృదయము ప్రసవించు స్త్ర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వలె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మోయాబు యెహోవాకంటె గొప్పవాడనని అతిశయ పడగా అది జనము కాకుండ నిర్మూల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మోయాబు నివాసీ, భయమును గుంటయు ఉరియు నీమీదికి వచ్చి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ఇదే యెహోవా వాక్కు. భయము తప్పించుకొనుటకై పారిపోవువారు గుంటలో పడుదురు గుంటలోనుండి తప్పించుకొన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రిలో చిక్కు కొందురు మోయాబుమీదికి విమర్శ సంవత్సరమును నేను రప్పించుచున్నానుఇదే యెహోవా వాక్కు.దే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త్యాగులగువారు బలహీనులై హెష్బోనునీడలో నిలి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హెష్బోనులోనుండి అగ్నియు సీహోను మధ్యనుండి జ్వాలలును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మోయాబు శిరస్సును, సందడిచేయువారి నడినెత్తిని కాల్చివేయుచున్నవి. మోయాబూ, నీకు శ్రమ కెమోషు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ియున్నారు నీ కుమారులు చెరపట్టబడిరి చెరపట్టబడినవారిలో నీ కుమార్తెల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యితే అంత్యదినములలో చెరపట్టబడిన మోయాబు వారిని నేను తిరిగి రప్పించెదను ఇదే యెహోవా వాక్కు. ఇంతట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ోయాబునుగూర్చిన శిక్షావిధి ముగి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2026-10-20T02:51:51Z</dcterms:created>
  <dcterms:modified xsi:type="dcterms:W3CDTF">2026-10-20T02:51:51Z</dcterms:modified>
  <dc:title>యిర్మీయా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