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ில்லை உன் இடதுகையிலிருந்து தட்டிவிட்டு, உன் அம்புகளை வலதுகையிலிருந்து விழ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வம்சத்தார், தேசத்தைச் சுத்தம்பண்ணும்படிக்கு அவர்களைப் புதைத்துத்தீர ஏழுமாதம் செல்ல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த்துக்கு ஆமோனா என்று பெயரிடப்படும்; இவ்விதமாய் தேசத்தைச் சுத்தம்பண்ண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ுமுதல் என்றும் நான் தங்கள் தேவனாகிய கர்த்தர் என்று இஸ்ரவேல் வம்சத்தார்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రపుత్రుడా, గోగునుగూర్చి ప్రవచన మెత్తి ఇట్లనుముప్రభువగు యెహోవా సెలవిచ్చున దేమనగారోష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షెకునకును తుబాలునకును అధి పతివైన గోగూ, నేను నీకు విరోధినై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న్ను వెనుకకు త్రిప్పి నడిపించి, ఉత్తరదిక్కున దూరములో ఉన్న నిన్ను బయలుదేరదీసి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 లకు ర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ీ యెడమచేతిలోనున్న నీ వింటిని క్రింద పడగొట్టెదను, నీ కుడిచేతిలోనున్న బాణములను క్రింద పడవేస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ను నీ సైన్యమును నీతోనున్న జను లందరును ఇశ్రాయేలు పర్వతములమీద కూలుదురు, నానా విధమైన క్రూ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ులకును దుష్ట మృగములకును ఆహార ముగా నిన్ను ఇ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పొలముమీద కూలుదువు, నేనే మాట యిచ్చియున్నాను.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మాగోగు మీదికిని ద్వీపములలో నిర్వి చారముగా నివసించువారిమీదికిని అగ్ని పంపెదను, అప్పుడ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ై యున్నానని వారు తెలిసి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యెహోవానై యున్నానని అన్యజనులు తెలిసికొనునట్లు ఇక నా పరిశుద్ధ నామమునకు దూషణ కలుగనియ్యక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గు ఇశ్రాయేలీయుల మధ్య దానిని బయలు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అది వచ్చుచున్నది, కలుగబోవుచున్నది, నేను తెలియజేసిన సమయమున అది జరుగును; ఇదే 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 యేలీయుల పట్టణములలో నివసించువారు బయలుదేరి, కవచములను డాళ్లను కేడెములను విండ్లను బాణ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లను ఈటెలను తీసికొని పొయ్యిలో కాల్చుదురు, వాటివలన ఏడు సంవత్సరములు అగ్ని మ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పొలములో కట్టెలు ఏరుకొనకయు అడవులలో మ్రానులు నరుకకయునుండి, ఆయుధములు పొయ్యిలో కాల్చు చు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్మును దోచుకొనినవారిని తామే దోచుకొందురు, తమ సొమ్ము కొల్ల పెట్టినవారి సొమ్ము తామే కొల్ల పెట్టు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దినమున గోగువారిని పాతిపెట్టుటకై సముద్ర మునకు తూర్పుగా ప్రయాణస్థులు పోవు లోయలో ఇశ్రాయేలు దేశ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ొక స్థలము ఏర్పరచెదను; గోగును అతని సైన్యమంతటిని అక్కడి జనులు పాతి పెట్టగా ప్రయాణస్థులు పోవ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లులేకుండును, ఆ లోయకు హమోన్గోగు అను పేరు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శ మును పవిత్రపరచుచు ఇశ్రాయేలీయులు ఏడు నెలలు వారిని పాతిపెట్టు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ఘనము వహించు దినమున దేశపు జనులందరు వారిని పాతి పెట్టుదురు; దానివలన వారు కీర్తి నొందెదర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దేశమును పవిత్రపరచుటకై దానిలోనున్న కళేబరములను పాతిపెట్టువారిని, దేశమును సంచరించి చ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కూడ పోయి పాతిపెట్టువారిని నియ మించెదరు. ఏడు నెలలైన తరువాత దేశమునందు తనికీ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దేశమును సంచరించి చూచువారు తిరుగు లాడుచుండగా మనుష్యశల్య మొకటియైనను కనబడిన యెడల పాతిపెట్ట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మోన్గోగు లోయలో దానిని పాతిపెట్టు వరకు అక్కడ వారేదైన ఒక ఆనవాలు పెట్ట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హమోనా అను పేరుగల ఒక పట్టణ ముండును. ఈలాగున వారు దేశమును పవిత్రపర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రపుత్రుడా, ప్రభువైన యెహోవా సెలవిచ్చున దేమనగాసకలజాతుల పక్షులకును భూమృగముల కన్ని టికిని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చారము తెలియజేయుమునేను మీ కొరకు వధించు బలికి నలుదిక్కులనుండి కూడి రండి; ఇశ్రాయేలీయుల పర్వత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క గొప్ప బలి జరు గును, మీరు మాంసము తిందురు రక్తము త్రాగు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లాఢ్యుల మాంసము తిందురు, భూపతుల రక్తమును, బాషానులో క్రొవ్విన పొట్లేళ్ల యొక్కయు గొఱ్ఱపిల్ల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్కయు మేకలయొక్కయు కోడెలయొక్కయు రక్తము త్రా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మీ కొరకు బలి వధింప బోవుచున్నాను, మీరు కడుపార క్రొవ్వు తిందురు, మత్తు కలుగునంతగా రక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 నేర్పరచిన పంక్తిని కూర్చుండి గుఱ్ఱములను రౌతులను బలాఢ్యులను ఆయుధస్థులను మీరు కడుపా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క్షింతురు,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ఘనతను అన్యజనులలో అగుపరచెదను, నేను చేసిన తీర్పును వారిమీద నేను వేసిన నా హస్తమును అన్య జనుల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దినము మొదలుకొని నేనే తమ దేవుడైన యెహో వానైయున్నానని ఇశ్రాయేలీయుల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ఇశ్రాయేలీయులు తమ దోషమునుబట్టి చెర లోనికి పోయిరనియు వారు విశ్వాస ఘాతకులైనందున నే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జ్ముఖుడనై వారు ఖడ్గముచేత కూలు నట్లుగా వారిని బాధించువారికి అప్పగించితిననియు అన్య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వారి యపవిత్రతను బట్టియు అతిక్రమ క్రియలనుబట్టియు నేను వారికి పరాజ్ముఖుడనై వారికి ప్రత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బట్టి ప్రభువగు యెహోవా సెలవిచ్చునదేమనగా నా పరిశుద్ద నామమునుబట్టి రోషముకలిగినవాడనై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తివారిని చెరలోనుండి రప్పించెదను, ఇశ్రా యేలీయులందరియెడల జాలిప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నాయెడల తాము చూపిన విశ్వాసఘాతకమును తమ అవమానమును తాము భరించుదురు. నేను అన్యజనులందర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మకూర్చి వారి శత్రువుల దేశములోనుండి రప్పిం చిన తరువాత వారు సురక్షితముగాను నిర్భయముగా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నివస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ియందు అన్య జనులనేకముల యెదుట నన్ను పరిశుద్ధ పర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న్యజనులలోనికి వారిని చెరగా పంపి, వారిలో ఎవరిని ఇకను అచ్చట ఉండనియ్యక తమ దేశమునకు వారిని స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ిన సంగతినిబట్టి నేను తమ దేవుడైన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ఇశ్రాయేలీయులమీద నేను నా ఆత్మను కుమ్మరించెదను గనుక నేనికను వారికి పరాజ్ముఖుడనై యుండ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2026-10-20T04:36:04Z</dcterms:created>
  <dcterms:modified xsi:type="dcterms:W3CDTF">2026-10-20T04:36:04Z</dcterms:modified>
  <dc:title>యెహెజ్కేలు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