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ை நோக்கிக் கூப்பிடுகிறேன், என்னிடத்திற்கு வரத்தீவிரியும்; நான் உம்மை நோக்கிக் கூப்பிடுகையில், என் சத்தத்திற்குச் செவிகொ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உம்மை நோக்கிக் கூப்பிடுகிறேன், என்னிடத்திற்கு வரத்தீவிரியும்; நான் உம்மை நோக்கிக் கூப்பிடுகையில், என் சத்தத்திற்குச் செவிகொ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விண்ணப்பம் உமக்கு முன்பாகத் தூபமாகவும் என் கையெடுப்பு அந்திப்பலியாகவும் இருக்கக்கடவ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என் வாய்க்குக் காவல் வையும்; என் உதடுகளின் வாசலைக் காத்துக்கொள்ள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ிரமஞ்செய்கிற மனுஷரோடே ஆகாமியக் கிரியைகளை நடப்பிக்கும்படி என் இருதயத்தைத் துன்மார்க்கத்திற்கு இணங்கவொட்டாதேயும்; அவர்களுடைய ருசியுள்ள பதார்த்தங்களில் ஒன்றையும் நான் சாப்பிடாமல் இருப்பேன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க்கிரமஞ்செய்கிற மனுஷரோடே ஆகாமியக் கிரியைகளை நடப்பிக்கும்படி என் இருதயத்தைத் துன்மார்க்கத்திற்கு இணங்கவொட்டாதேயும்; அவர்களுடைய ருசியுள்ள பதார்த்தங்களில் ஒன்றையும் நான் சாப்பிடாமல் இருப்பேன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திமான் என்னைத் தயவாய்க்குட்டி, என்னைக் கடிந்துகொள்ளட்டும்; அது என் தலைக்கு எண்ணெயைப்போலிருக்கும்; என் தலை அதை அல்லத் தட்டுவதில்லை; அவர்கள் இக்கட்டுகளில் நான் இன்னும் ஜெபம்பண்ணுவ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திமான் என்னைத் தயவாய்க்குட்டி, என்னைக் கடிந்துகொள்ளட்டும்; அது என் தலைக்கு எண்ணெயைப்போலிருக்கும்; என் தலை அதை அல்லத் தட்டுவதில்லை; அவர்கள் இக்கட்டுகளில் நான் இன்னும் ஜெபம்பண்ண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டைய நியாயாதிபதிகள் கன்மலைச் சார்புகளிலிருந்து தள்ளுண்டுபோகிறபோது, என் வார்த்தைகள் இன்பமானவைகளென்று கேட்ப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ுடைய நியாயாதிபதிகள் கன்மலைச் சார்புகளிலிருந்து தள்ளுண்டுபோகிறபோது, என் வார்த்தைகள் இன்பமானவைகளென்று கேட்ப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மியின்மேல் ஒருவன் மரத்தை வெட்டிப் பிளக்கிறதுபோல, எங்கள் எலும்புகள் பாதாள வாய்க்கு நேராய்ச் சிதறடிக்கப்பட்ட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ஆண்டவராகிய கர்த்தாவே, என் கண்கள் உம்மை நோக்கியிருக்கிறது; உம்மை நம்பியிருக்கிறேன்; என் ஆத்துமாவை வெறுமையாக விடாதேய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எனக்கு வைத்த கண்ணியின் சிக்குகளுக்கும், அக்கிரமக்காரரின் சுருக்குகளுக்கும் என்னை விலக்கி இரட்சிய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ுன்மார்க்கர் தங்கள் வலைகளில் அகப்படுவார்களாக; நானோ அதற்குத் தப்பிக் கடந்துபோ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యెహోవా నేను నీకు మొఱ్ఱపెట్టుచున్నాను నాయొద్దకు త్వరపడి రమ్ము నేను మొఱ్ఱపెట్టగా నా మా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వియొగ్గ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ా ప్రార్థన ధూపమువలెను నేను చేతులెత్తుట సాయంకాల నైవేద్యమువలెను నీ దృష్టికి అంగీకారములగ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, నా నోటికి కావలియుంచుము నా పెదవుల ద్వారమునకు కాపు పెట్ట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పాపము చేయువారితో కూడ నేను దుర్నీతికార్యములలో చొరబడకుండునట్లు నా మనస్సు దుష్కార్య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రుగనియ్యకుము వారి రుచిగల పదార్థములు నేను తినకయుందున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తిమంతులు నన్ను కొట్టుట నాకు ఉపకారము వారు నన్ను గద్దించుట నాకు తైలాభిషేకము నేను అట్టి అభిషేక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్రోసివేయకుందును గాక. వారి దుష్టక్రియలను చూచియు నేను తప్పక ప్రార్థనచేయ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ి న్యాయాధిపతులు కొండ పేటుమీదనుండి పడ ద్రోయబడుదురు. కావున జనులు నా మాటలు మధురమైనవని వా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గీకరించ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ఒకడు భూమిని దున్నుచు దానిని పగులగొట్టునట్లు మాయెముకలు పాతాళద్వారమున చెదరి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, నా ప్రభువా, నా కన్నులు నీతట్టు చూచుచున్నవి నీ శరణుజొచ్చియున్నాను నా ప్రాణము ధారపోయ 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నా నిమిత్తము వారు ఒడ్డిన వలనుండి పాపము చేయువారి ఉచ్చులనుండి నన్ను తప్పించి కాపా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ేను తప్పించుకొని పోవుచుండగా భక్తిహీనులు తమ వలలలో చిక్కుకొం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2026-10-20T07:34:04Z</dcterms:created>
  <dcterms:modified xsi:type="dcterms:W3CDTF">2026-10-20T07:34:04Z</dcterms:modified>
  <dc:title>కీర్తనలు : 141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