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 நீதியின்படியும் எனக்கு உத்தரவு அருளிச்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 நீதியின்படியும் எனக்கு உத்தரவு அருளிச்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ஒருவனும் உமக்கு முன்பாக நீதிமான் அல்லாததினாலே அடியேனை நியாயந்தீர்க்கப் பிரவேசியாதே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வி என்னில் தியங்குகிறது; என் இருதயம் எனக்குள் சோர்ந்துபோ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 யோச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 யோச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ைகளை உமக்கு நேராக விரிக்கிறேன்; வறண்ட நிலத்தைப்போல் என் ஆத்துமா உம்மேல் தாகமாயிருக்கிறது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என் சத்துருக்களுக்கு என்னைத் தப்புவியும்; உம்மைப் புகலிடமாகக் கொள்ள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 இடுக்கத்திற்கு நீங்கலாக்கிவி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ా ప్రార్థన ఆలకింపుము నా విన్నపములకు చెవి యొగ్గుము నీ విశ్వాస్యతనుబట్టియ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నిబట్టియు నాకు ఉ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సేవకునితో వ్యాజ్యెమాడకుము సజీవులలో ఒకడును నీ సన్నిధిని నీతిమంతుడుగా ఎంచ బ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శత్రువులు నన్ను తరుముచున్నారు వారు నా ప్రాణమును నేల పడగొట్టుచున్నారు చిరకాలముక్రిందట చని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పాటు గాఢాంధకారములో నన్ను నివసింపజ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వున నా ఆత్మ నాలో క్రుంగియున్నది నాలో నా హృదయము విస్మయమ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ూర్వదినములు జ్ఞాపకము చేసికొనుచున్నాను నీ క్రియలన్నియు ధ్యానించుచున్నాను. నేను నీ చేతుల ప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చించ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తట్టు నా చేతులు చాపుచున్నాను ఎండిపోయిన భూమివలె నా ప్రాణము నీకొరకు ఆశ ప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, నా ఆత్మ క్షీణించుచున్నది త్వరగా నాకు ఉత్తరమిమ్ము నేను సమాధిలోనికి దిగువార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కుండునట్లు నీ ముఖమును నాకు మరుగుచేయ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యందు నేను నమి్మక యుంచియున్నాను ఉదయమున నీ కృపావార్తను నాకు వినిపింపుము నీ వైపు నా మనస్సు 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త్తికొనుచున్నాను. నేను నడువవలసిన మార్గము నాకు తెలియ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, నేను నీ మరుగు జొచ్చియున్నాను నా శత్రువుల చేతిలోనుండి నన్ను విడిప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ే నా దేవుడవు నీ చిత్తానుసారముగా ప్రవర్తించుటకు నాకు నేర్పుము దయగల నీ ఆత్మ సమభూమిగల ప్రదేశ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నడిప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, నీ నామమునుబట్టి నన్ను బ్రదికిం పుము నీ నీతినిబట్టి నా ప్రాణమును శ్రమలోనుండి తప్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ు నీ సేవకుడను నీ కృపనుబట్టి నా శత్రువులను సంహరింపుము నా ప్రాణమును బాధపరచువారినందరిని నశ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2026-10-20T07:34:38Z</dcterms:created>
  <dcterms:modified xsi:type="dcterms:W3CDTF">2026-10-20T07:34:38Z</dcterms:modified>
  <dc:title>కీర్తనలు : 143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