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burden of the desert of the sea. As whirlwinds in the south pass through; so it comes from the desert, from a terrible lan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burden of the desert of the sea. As whirlwinds in the south pass through; so it comes from the desert, from a terrible lan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 grievous vision is declared unto me; the treacherous dealer deals treacherously, and the spoiler spoils. Go up, O Elam: besiege, O Media; all the sighing thereof have I made to ceas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 grievous vision is declared unto me; the treacherous dealer deals treacherously, and the spoiler spoils. Go up, O Elam: besiege, O Media; all the sighing thereof have I made to cea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 grievous vision is declared unto me; the treacherous dealer deals treacherously, and the spoiler spoils. Go up, O Elam: besiege, O Media; all the sighing thereof have I made to ceas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fore are my loins filled with pain: pangs have taken hold upon me, as the pangs of a woman that labors: I was bowed down at the hearing of it; I was dismayed at the seeing of i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fore are my loins filled with pain: pangs have taken hold upon me, as the pangs of a woman that labors: I was bowed down at the hearing of it; I was dismayed at the seeing of i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heart panted, fearfulness affrighted me: the night of my pleasure has he turned into fear unto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heart panted, fearfulness affrighted me: the night of my pleasure has he turned into fear unto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Prepare the table, watch in the watchtower, eat, drink: arise, all of you princes, and anoint the shiel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Prepare the table, watch in the watchtower, eat, drink: arise, all of you princes, and anoint the shiel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us has the LORD said unto me, Go, set a watchman, let him declare what he se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saw a chariot with a couple of horsemen, a chariot of asses, and a chariot of camels; and he hearkened diligently with much heed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saw a chariot with a couple of horsemen, a chariot of asses, and a chariot of camels; and he hearkened diligently with much heed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cried, A lion: My lord, I stand continually upon the watchtower in the daytime, and I am set in my ward whole nights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cried, A lion: My lord, I stand continually upon the watchtower in the daytime, and I am set in my ward whole nights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, behold, here comes a chariot of men, with a couple of horsemen. And he answered and said, Babylon is fallen, is fallen; and all the graven images of her gods he has broken unto the groun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, behold, here comes a chariot of men, with a couple of horsemen. And he answered and said, Babylon is fallen, is fallen; and all the graven images of her gods he has broken unto the groun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 my threshing, and the corn of my floor: that which I have heard of the LORD of hosts, the God of Israel, have I declared unto you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 my threshing, and the corn of my floor: that which I have heard of the LORD of hosts, the God of Israel, have I declared unto you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burden of Dumah. He calls to me out of Seir, Watchman, what of the night? Watchman, what of the night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burden of Dumah. He calls to me out of Seir, Watchman, what of the night? Watchman, what of the night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watchman said, The morning comes, and also the night: if all of you will enquire, enquire all of you: return, co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watchman said, The morning comes, and also the night: if all of you will enquire, enquire all of you: return, co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burden upon Arabia. In the forest in Arabia shall all of you lodge, O all of you travelling companies of Dedani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inhabitants of the land of Tema brought water to him that was thirsty, they prevented with their bread him that fl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inhabitants of the land of Tema brought water to him that was thirsty, they prevented with their bread him that fle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ey fled from the swords, from the drawn sword, and from the bent bow, and from the grievousness of wa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ey fled from the swords, from the drawn sword, and from the bent bow, and from the grievousness of war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us has the LORD said unto me, Within a year, according to the years of a worker, and all the glory of Kedar shall fail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us has the LORD said unto me, Within a year, according to the years of a worker, and all the glory of Kedar shall fail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residue of the number of archers, the mighty men of the children of Kedar, shall be diminished: for the LORD God of Israel has spoken i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residue of the number of archers, the mighty men of the children of Kedar, shall be diminished: for the LORD God of Israel has spoken i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ல் வனாந்தரத்தின் பாரம். சுழல்காற்று தென்திசையிலிருந்து எழும்பிக் கடந்துவருகிறதுபோல, பயங்கர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மாகிய வனாந்தரத்திலிருந்து அது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ான்; ஏலாமே எழும்பு; மேதியாவிலே முற்றிக்கைபோடு; அதினாலே உண்டான தவிப்ப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ழியப்பண்ண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திகைத்தது; திகில் என்னைத் திடுக்கிடப்பண்ணிற்று; எனக்கு இன்பந்தந்த இர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ங்கரம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ியை ஆயத்தப்படுத்துங்கள், ஜாமக்காரரை வையுங்கள், புசியுங்கள் குடியுங்கள்; பிரபுக்களே, எழ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ைகளுக்கு எண்ணெய் பூச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என்னை நோக்கி: நீ போய், காண்பதைத் தெரிவிக்கும்படி ஜாமக்காரனை வ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ஒரு இரதத்தையும், ஜோடு ஜோடான குதிரைவீரரையும், ஜோடு ஜோடாகக் கழுதைகளின்ம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ட்டகங்களின்மேலும் ஏறிவருகிறவர்களையும் கண்டு, மிகுந்த கவனமாய்க் கவனித்துக்கொண்டே இருந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நான் பகல்முழுதும் என் காவலிலே நின்று, இராமுழுதும் நான் என் காவலி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த்திருக்கிறேன் என்று சிங்கத்தைப்போல் சத்தமிட்டுக் கூப்பி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ோரடிப்பின் தானியமே, களத்தின் கோதுமையே, இஸ்ரவேலின் தேவனாகிய சேனைகளின் கர்த்தரா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ள்விப்பட்டதை உங்களுக்கு அறிவ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மாவின் பாரம். சேயீரிலிருந்து என்னை நோக்கி: ஜாமக்காரனே, இரவு எவ்வளவு சென்றது?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்டுக் கேட்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ஜாமக்காரன்: விடியற்காலம் வருகிறது இராக்காலமும் வருகிறது; நீங்கள் கேட்க மனதா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ிவந்து கேளுங்கள் என்று சொல்ல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பியாவின் பாரம். திதானியராகிய பயணக்கூட்டங்களே, நீங்கள் அரபியாவின் காடுகளில் இராத்தங்க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மாதேசத்தின் குடிகளே, நீங்கள் தாகமாயிருக்கிறவர்களுக்குத் தண்ணீர் கொண்டுபோய், தப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டுகிறவர்களுக்கு அப்பங்கொடுக்க எதிர்கொண்டுபோ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, பட்டயங்களுக்கும், உருவின கட்கத்துக்கும் நாணேற்றின வில்லுக்கும், யுத்த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மைக்கும் தப்பி ஓ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் என்னை நோக்கி: ஒரு கூலிக்காரனுடைய வருஷங்களுக்கொத்த ஒரே வருஷத்திலே கேதாருடைய மகிம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்று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தார் புத்திரராகிய பராக்கிரம வில்வீரரின் தொகையில் மீதியானவர்கள் கொஞ்சப்பேராயிருப்ப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; இஸ்ரவேலின் தேவனாகிய கர்த்தர் இதை உரை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சாயா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2026-10-21T01:59:01Z</dcterms:created>
  <dcterms:modified xsi:type="dcterms:W3CDTF">2026-10-21T01:59:01Z</dcterms:modified>
  <dc:title>ஏசாயா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