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நாட்களிலே பாபிலோன் ராஜாவாகிய நேபுகாத்நேச்சார் வந்தான்; யோயாக்கீம் மூன்று வருஷம் அவனைச் சேவித்து, பின்பு அவனுக்கு விரோதமாகக் கலகம்பண்ண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நாட்களிலே பாபிலோன் ராஜாவாகிய நேபுகாத்நேச்சார் வந்தான்; யோயாக்கீம் மூன்று வருஷம் அவனைச் சேவித்து, பின்பு அவனுக்கு விரோதமாகக் கலகம்பண்ண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ல்தேயரின் தண்டுகளையும், சீரியரின் தண்டுகளையும், மோவாபியரின் தண்டுகளையும், அம்மோன் புத்திரரின் தண்டுகளையும், அவன் மேல் வரவிட்டார்; தீர்க்கதரிசிகளாகிய தம்முடைய ஊழியக்காரரைக்கொண்டு கர்த்தர் சொன்ன வார்த்தையின்படியே அவர் அவைகளை யூதாவை அழிக்கும்படிக்கு வரவி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ல்தேயரின் தண்டுகளையும், சீரியரின் தண்டுகளையும், மோவாபியரின் தண்டுகளையும், அம்மோன் புத்திரரின் தண்டுகளையும், அவன் மேல் வரவிட்டார்; தீர்க்கதரிசிகளாகிய தம்முடைய ஊழியக்காரரைக்கொண்டு கர்த்தர் சொன்ன வார்த்தையின்படியே அவர் அவைகளை யூதாவை அழிக்கும்படிக்கு வரவிட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ல்தேயரின் தண்டுகளையும், சீரியரின் தண்டுகளையும், மோவாபியரின் தண்டுகளையும், அம்மோன் புத்திரரின் தண்டுகளையும், அவன் மேல் வரவிட்டார்; தீர்க்கதரிசிகளாகிய தம்முடைய ஊழியக்காரரைக்கொண்டு கர்த்தர் சொன்ன வார்த்தையின்படியே அவர் அவைகளை யூதாவை அழிக்கும்படிக்கு வரவிட்ட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ாசே தன் எல்லாச் செய்கைகளினாலும் செய்த பாவங்களினிமித்தம் யூதாவைத் தமது சமுகத்தை விட்டு அகற்றும்படி கர்த்தருடைய கட்டளையினால் அப்படி நட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ாசே தன் எல்லாச் செய்கைகளினாலும் செய்த பாவங்களினிமித்தம் யூதாவைத் தமது சமுகத்தை விட்டு அகற்றும்படி கர்த்தருடைய கட்டளையினால் அப்படி நட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ிந்தின குற்றமற்ற இரத்தத்திற்காகவும் எருசலேமைக் குற்றமற்ற இரத்தத்தால் நிரப்பினதற்காகவும் கர்த்தர் மன்னிக்கச் சித்தமில்லாதிருந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யாக்கீமின் மற்ற வர்த்தமானங்களும், அவன்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யாக்கீமின் மற்ற வர்த்தமானங்களும், அவன்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யாக்கீம் தன் பிதாக்களோடே நித்திரையடைந்தபின், அவன் குமாரனாகிய யோயாக்கீன் அவன் ஸ்தானத்தில் ராஜாவா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ன் ராஜா அப்புறம் தன் தேசத்திலிருந்து புறப்பட்டு வரவில்லை; எகிப்தின் நதிதுவக்கி ஐபிராத்து நதிமட்டும் எகிப்தின் ராஜாவுக்கு இருந்த யாவையும் பாபிலோன் ராஜா பிடித்த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ன் ராஜா அப்புறம் தன் தேசத்திலிருந்து புறப்பட்டு வரவில்லை; எகிப்தின் நதிதுவக்கி ஐபிராத்து நதிமட்டும் எகிப்தின் ராஜாவுக்கு இருந்த யாவையும் பாபிலோன் ராஜா பிடித்த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யாக்கீன் ராஜாவாகிறபோது பதினெட்டு வயதாயிருந்து, எருசலேமிலே மூன்று மாதம் அரசாண்டான்; எருசலேம் ஊரானாகிய எல்நாத்தானின் குமாரத்தியான அவன் தாயின்பேர் நெகுஸ்த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யாக்கீன் ராஜாவாகிறபோது பதினெட்டு வயதாயிருந்து, எருசலேமிலே மூன்று மாதம் அரசாண்டான்; எருசலேம் ஊரானாகிய எல்நாத்தானின் குமாரத்தியான அவன் தாயின்பேர் நெகுஸ்த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தகப்பன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 பாபிலோன் ராஜாவாகிய நேபுகாத்நேச்சாரின் சேவகர் எருசலேமுக்கு வந்தார்கள்; நகரம் முற்றிக்கை போடப்ப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 பாபிலோன் ராஜாவாகிய நேபுகாத்நேச்சாரின் சேவகர் எருசலேமுக்கு வந்தார்கள்; நகரம் முற்றிக்கை போடப்ப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பிலோன் ராஜாவாகிய நேபுகாத்நேச்சாருடைய சேவகர் நகரத்தை முற்றிக்கை போடுகையில் அவன் தானும் அதற்கு விரோதமாய் வ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வின் ராஜாவாகிய யோயாக்கீனும், அவன் தாயும், அவன் ஊழியக்காரரும், அவன் பிரபுக்களும், பிரதானிகளும் பாபிலோன் ராஜாவினிடத்திற்குப் புறப்பட்டுப்போனார்கள்; அவனைப் பாபிலோன் ராஜா தன் ஆளுகையின் எட்டாம் வருஷத்திலே பிடித்துக் கொண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வின் ராஜாவாகிய யோயாக்கீனும், அவன் தாயும், அவன் ஊழியக்காரரும், அவன் பிரபுக்களும், பிரதானிகளும் பாபிலோன் ராஜாவினிடத்திற்குப் புறப்பட்டுப்போனார்கள்; அவனைப் பாபிலோன் ராஜா தன் ஆளுகையின் எட்டாம் வருஷத்திலே பிடித்துக் கொண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வின் ராஜாவாகிய யோயாக்கீனும், அவன் தாயும், அவன் ஊழியக்காரரும், அவன் பிரபுக்களும், பிரதானிகளும் பாபிலோன் ராஜாவினிடத்திற்குப் புறப்பட்டுப்போனார்கள்; அவனைப் பாபிலோன் ராஜா தன் ஆளுகையின் எட்டாம் வருஷத்திலே பிடித்துக் கொண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ர்த்தருடைய ஆலயத்தின் சகல பொக்கிஷங்களையும், ராஜாவுடைய அரமனையின் பொக்கிஷங்களையும் எடுத்துக்கொண்டு, இஸ்ரவேலின் ராஜாவாகிய சாலொமோன் கர்த்தருடைய ஆலயத்தில் உண்டாக்கியிருந்த பொன் பணிமுட்டுகளையெல்லாம், கர்த்தர் சொல்லியிருந்தபடியே உடைத்துப்போட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ர்த்தருடைய ஆலயத்தின் சகல பொக்கிஷங்களையும், ராஜாவுடைய அரமனையின் பொக்கிஷங்களையும் எடுத்துக்கொண்டு, இஸ்ரவேலின் ராஜாவாகிய சாலொமோன் கர்த்தருடைய ஆலயத்தில் உண்டாக்கியிருந்த பொன் பணிமுட்டுகளையெல்லாம், கர்த்தர் சொல்லியிருந்தபடியே உடைத்துப்போட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ர்த்தருடைய ஆலயத்தின் சகல பொக்கிஷங்களையும், ராஜாவுடைய அரமனையின் பொக்கிஷங்களையும் எடுத்துக்கொண்டு, இஸ்ரவேலின் ராஜாவாகிய சாலொமோன் கர்த்தருடைய ஆலயத்தில் உண்டாக்கியிருந்த பொன் பணிமுட்டுகளையெல்லாம், கர்த்தர் சொல்லியிருந்தபடியே உடைத்துப்போட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யர் அனைவரும் சகல பிரபுக்களும் சகல பராக்கிரமசாலிகளுமாகிய பதினாயிரம்பேரையும், சகல தச்சரையும் கொல்லரையும் சிறைபிடித்திக் கொண்டுபோனான்; தேசத்தில் ஏழை ஜனங்களே அல்லாமல் வேறொருவரும் மீதியாயிருக்க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யர் அனைவரும் சகல பிரபுக்களும் சகல பராக்கிரமசாலிகளுமாகிய பதினாயிரம்பேரையும், சகல தச்சரையும் கொல்லரையும் சிறைபிடித்திக் கொண்டுபோனான்; தேசத்தில் ஏழை ஜனங்களே அல்லாமல் வேறொருவரும் மீதியாயிருக்கவ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யோயாக்கீனையும், ராஜாவின் தாயையும், ராஜாவின் ஸ்திரீகளையும், அவன் பிரதானிகளையும், தேசத்தின் பராக்கிரமசாலிகளையும் எருசலேமிலிருந்து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யோயாக்கீனையும், ராஜாவின் தாயையும், ராஜாவின் ஸ்திரீகளையும், அவன் பிரதானிகளையும், தேசத்தின் பராக்கிரமசாலிகளையும் எருசலேமிலிருந்து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யே பாபிலோன் ராஜா பராக்கிரமசாலிகளான மனுஷராகிய ஏழாயிரம்பேரையும், தச்சரும் கொல்லருமாகிய ஆயிரம்பேரையும், யுத்தம்பண்ணத்தக்க பலசாலிகளையும்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யே பாபிலோன் ராஜா பராக்கிரமசாலிகளான மனுஷராகிய ஏழாயிரம்பேரையும், தச்சரும் கொல்லருமாகிய ஆயிரம்பேரையும், யுத்தம்பண்ணத்தக்க பலசாலிகளையும்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திலாகப் பாபிலோன் ராஜா அவன் சிறிய தகப்பனாகிய மத்தனியாவை ராஜாவாக வைத்து, அவனுக்குச் சிதேக்கியா என்று மறுபேரி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திலாகப் பாபிலோன் ராஜா அவன் சிறிய தகப்பனாகிய மத்தனியாவை ராஜாவாக வைத்து, அவனுக்குச் சிதேக்கியா என்று மறுபேரி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தேக்கியா ராஜாவாகிறபோது இருபத்தொரு வயதாயிருந்து, பதினொரு வருஷம் எருசலேமிலே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தேக்கியா ராஜாவாகிறபோது இருபத்தொரு வயதாயிருந்து, பதினொரு வருஷம் எருசலேமிலே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யாக்கீம் செய்தபடியெல்லாம் அவனும் கர்த்தருடைய பார்வைக்குப் பொல்லாப்பானதைச் செய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யாக்கீம் செய்தபடியெல்லாம் அவனும் கர்த்தருடைய பார்வைக்குப் பொல்லாப்பானதைச் செய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ையும் யூதாவையும் கர்த்தர் தம்முடைய சமுகத்தைவிட்டு அகற்றித் தீருமளவும், அவைகளின்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ும் பண்ண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ையும் யூதாவையும் கர்த்தர் தம்முடைய சமுகத்தைவிட்டு அகற்றித் தீருமளவும், அவைகளின்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ும் பண்ண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1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యాకీము దినములలో బబులోనురాజైన...నెబుకద్నెజరు యెరూషలేముమీదికి వచ్చెను. యెహో యాకీము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డై మూడేండ్ల సేవ చేసిన తరువాత అతనిమీద తిరుగుబాటు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యెహోవా అతనిమీదికిని, తన సేవకులైన ప్రవక్తలద్వారా తాను సెలవిచ్చిన మాటచొప్పున యూదాదేశ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శనముచేయుటకై దానిమీదికిని, కల్దీయుల సైన్యములను సిరియనుల సైన్యము లను మోయాబీయుల సైన్యములను ఆమ్మోనీ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 ములను ర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మనష్షే చేసిన క్రియలన్నిటిని బట్టియు, అతడు నిరపరాధులను హతముచేయుటను బట్టియు, యూదావార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ఖమునుండి పారదోలబడునట్లుగా ఆయన ఆజ్ఞవలన ఇది వారిమీదిక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తడు నిరపరాధుల రక్తముతో యెరూషలే మును నింపినందున అది క్షమించుటకు యెహోవాకు మనస్సు 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యెహోయాకీము చేసిన యితర కార్యములనుగూర్చియు, అతడు జరిగించినదానినంతటిని గూర్చియు యూదారాజ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ృత్తాంతముల గ్రంథమందు వ్రా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యెహోయాకీము తన పితరులతో కూడ నిద్రించగా అతని కుమారుడైన యెహోయాకీను అతనికి 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​బబులోనురాజు ఐగుప్తు నదికిని యూఫ్రటీసు నదికిని మధ్య ఐగుప్తురాజు వశముననున్న భూమియంత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నగా ఐగుప్తురాజు ఇక నెన్నటికిని తన దేశము విడిచి బయలుదేరుట మా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యాకీను ఏలనారంభించినప్పుడు పదునెనిమి దేండ్లవాడై యెరూషలేమునందు మూడు మాసములు ఏ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వాడైన ఎల్నాతాను కుమార్తెయగు నెహుష్తా అతని తల్ల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తడు తన తండ్రి చేసినదానంతటి ప్రకారముగా యెహోవా దృష్టికి చెడునడత నడ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 కాలమందు బబులోను రాజైన నెబుకద్నెజరుయొక్క సేవకులు యెరూషలేముమీదికి వచ్చి పట్టణమునకు ముట్ట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ు పట్టణమునకు ముట్టడి వేయుచుండగాబబులోను రాజైన నెబుకద్నెజరు తానే దానిమీదిక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్పుడు యూదారాజైన యెహోయాకీనును అతని తల్లియును అతని సేవకులును అతని క్రింది అధిపతు లున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వారమును బయలువెళ్లి బబులోనురాజునొద్దకు రాగా బబులోనురాజు యేలుబడిలో ఎనిమిదవ సంవత్సరమున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అతడు యెహోవా మందిరపు ధననిధిలోనున్న పదార్థములను, రాజు ఖజానాలోనున్న సొమ్మును, ప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 రాజైన సొలొమోను యెహోవా ఆలయమునకు చేయించిన బంగారపు ఉపకరణములన్నిటిని యెహోవా సెలవిచ్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చొప్పున తునకలుగా చేయించి యెత్తికొన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దియుగాక అతడు దేశపు జనులలో అతి బీదలైనవారు తప్ప మరి ఎవరును లేకుండ యెరూషలేము పట్టణమంతటిలో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పతులను పరాక్రమశాలులను పదివేలమందిని, వీరు గాక కంసాలివారిని కమ్మరివారిని చెరతీసికొన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తడు యెహోయాకీనును రాజు తల్లిని రాజు భార్యలను అతని పరివారమును దేశములోని గొప్పవారిని చెరప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నుండి బబులోను పురమునకు తీసికొన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ఏడు వేలమంది పరాక్రమ శాలులను వెయ్యిమంది కంసాలివారిని కమ్మరివారిని యుద్ధ మందు తేర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క్తిమంతులనందరిని బబులోనురాజు చెరపట్టి బబులోనుపురమునకు తీసికొని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రియు బబులోను రాజు అతని పినతండ్రియైన మత్తన్యాకు సిద్కియా అను మారుపేరు పెట్టి అతని స్థాన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గా నియ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సిద్కియా యేలనారంభించినప్పుడు ఇరువదియొక సంవత్సరములవాడు; అతడు యెరూషలేమునందు పదకొండు సంవత్సర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తని తల్లి లిబ్నా ఊరివాడైన యిర్మీయాయొక్క కుమార్తెయగు హమూటలు. యెహోయాకీముయొక్క చర్య అంతటి చొప్ప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ద్కియా యెహోవా దృష్టికి చెడునడత నడ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ూదావారిమీదను యెరూషలేమువారి మీదను యెహోవా తెచ్చుకొనిన కోపమునుబట్టి తన సముఖములోనుండి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లివేయుటకై బబులోనురాజు మీద సిద్కియా తిరుగ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2026-10-21T06:08:02Z</dcterms:created>
  <dcterms:modified xsi:type="dcterms:W3CDTF">2026-10-21T06:08:02Z</dcterms:modified>
  <dc:title>2 రాజులు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