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ver shone a light so fair,
Never fell so sweet a song,
As the chorus in the air
Chanted by the angel throng;
Every star took up the story :
Christ has come, the Prince of glory.
Come in humble hearts to dwell;
God with us, God with us,
God with us, Immanuel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till that Jubilee of song
Breaks upon the rising mora ;
While the anthem rolls along,
Floods of light the earth adorn ;
Old and young take up the story: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elcome now the blessed day,
When we praise the Lord our King;
When we meet to praise and pray,
And His love with gladness sing;
Let the world take up the story :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2026-07-09T08:57:03Z</dcterms:created>
  <dcterms:modified xsi:type="dcterms:W3CDTF">2026-07-09T08:57:03Z</dcterms:modified>
  <dc:title>Hymn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